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77" r:id="rId5"/>
    <p:sldId id="258" r:id="rId6"/>
    <p:sldId id="260" r:id="rId7"/>
    <p:sldId id="276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CFCE"/>
    <a:srgbClr val="CECC7A"/>
    <a:srgbClr val="DE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94" autoAdjust="0"/>
  </p:normalViewPr>
  <p:slideViewPr>
    <p:cSldViewPr>
      <p:cViewPr>
        <p:scale>
          <a:sx n="70" d="100"/>
          <a:sy n="70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40;&#1085;&#1072;&#1083;&#1080;&#1079;%20&#1087;&#1086;%20&#1090;&#1077;&#1084;&#1072;&#1084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40;&#1085;&#1072;&#1083;&#1080;&#1079;%20&#1087;&#1086;%20&#1090;&#1077;&#1084;&#1072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5;&#1086;&#1089;&#1083;&#1077;&#1076;&#1085;&#1077;&#1077;\&#1044;&#1080;&#1072;&#1075;&#1085;&#1086;&#1089;&#1090;&#1080;&#1082;&#1072;%208%20&#1082;&#1083;&#1072;&#1089;&#1089;%202018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9"/>
    </mc:Choice>
    <mc:Fallback>
      <c:style val="9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ECC7A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</c:v>
                </c:pt>
                <c:pt idx="1">
                  <c:v>0.28000000000000003</c:v>
                </c:pt>
                <c:pt idx="2">
                  <c:v>0.47</c:v>
                </c:pt>
                <c:pt idx="3">
                  <c:v>0.13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0.11</c:v>
                </c:pt>
                <c:pt idx="1">
                  <c:v>0.32</c:v>
                </c:pt>
                <c:pt idx="2">
                  <c:v>0.44</c:v>
                </c:pt>
                <c:pt idx="3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031744"/>
        <c:axId val="40123136"/>
        <c:axId val="0"/>
      </c:bar3DChart>
      <c:catAx>
        <c:axId val="40031744"/>
        <c:scaling>
          <c:orientation val="minMax"/>
        </c:scaling>
        <c:delete val="0"/>
        <c:axPos val="b"/>
        <c:majorTickMark val="out"/>
        <c:minorTickMark val="none"/>
        <c:tickLblPos val="nextTo"/>
        <c:crossAx val="40123136"/>
        <c:crosses val="autoZero"/>
        <c:auto val="1"/>
        <c:lblAlgn val="ctr"/>
        <c:lblOffset val="100"/>
        <c:noMultiLvlLbl val="0"/>
      </c:catAx>
      <c:valAx>
        <c:axId val="401231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0031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Лист6!$A$2:$A$28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Лист6!$B$2:$B$28</c:f>
              <c:numCache>
                <c:formatCode>General</c:formatCode>
                <c:ptCount val="27"/>
                <c:pt idx="0">
                  <c:v>64</c:v>
                </c:pt>
                <c:pt idx="1">
                  <c:v>73</c:v>
                </c:pt>
                <c:pt idx="2">
                  <c:v>86</c:v>
                </c:pt>
                <c:pt idx="3">
                  <c:v>76</c:v>
                </c:pt>
                <c:pt idx="4">
                  <c:v>88</c:v>
                </c:pt>
                <c:pt idx="5">
                  <c:v>75</c:v>
                </c:pt>
                <c:pt idx="6">
                  <c:v>74</c:v>
                </c:pt>
                <c:pt idx="7">
                  <c:v>58</c:v>
                </c:pt>
                <c:pt idx="8">
                  <c:v>90</c:v>
                </c:pt>
                <c:pt idx="9">
                  <c:v>70</c:v>
                </c:pt>
                <c:pt idx="10">
                  <c:v>86</c:v>
                </c:pt>
                <c:pt idx="11">
                  <c:v>85</c:v>
                </c:pt>
                <c:pt idx="12">
                  <c:v>70</c:v>
                </c:pt>
                <c:pt idx="13">
                  <c:v>83</c:v>
                </c:pt>
                <c:pt idx="14">
                  <c:v>100</c:v>
                </c:pt>
                <c:pt idx="15">
                  <c:v>50</c:v>
                </c:pt>
                <c:pt idx="16">
                  <c:v>100</c:v>
                </c:pt>
                <c:pt idx="17">
                  <c:v>75</c:v>
                </c:pt>
                <c:pt idx="18">
                  <c:v>78</c:v>
                </c:pt>
                <c:pt idx="19">
                  <c:v>75</c:v>
                </c:pt>
                <c:pt idx="20">
                  <c:v>83</c:v>
                </c:pt>
                <c:pt idx="21">
                  <c:v>79</c:v>
                </c:pt>
                <c:pt idx="22">
                  <c:v>87</c:v>
                </c:pt>
                <c:pt idx="23">
                  <c:v>69</c:v>
                </c:pt>
                <c:pt idx="24">
                  <c:v>65</c:v>
                </c:pt>
                <c:pt idx="25">
                  <c:v>95</c:v>
                </c:pt>
                <c:pt idx="26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385088"/>
        <c:axId val="38663232"/>
      </c:barChart>
      <c:catAx>
        <c:axId val="39385088"/>
        <c:scaling>
          <c:orientation val="minMax"/>
        </c:scaling>
        <c:delete val="0"/>
        <c:axPos val="b"/>
        <c:majorTickMark val="out"/>
        <c:minorTickMark val="none"/>
        <c:tickLblPos val="nextTo"/>
        <c:crossAx val="38663232"/>
        <c:crosses val="autoZero"/>
        <c:auto val="1"/>
        <c:lblAlgn val="ctr"/>
        <c:lblOffset val="100"/>
        <c:noMultiLvlLbl val="0"/>
      </c:catAx>
      <c:valAx>
        <c:axId val="38663232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385088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Лист7!$A$2:$A$28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Лист7!$B$2:$B$28</c:f>
              <c:numCache>
                <c:formatCode>General</c:formatCode>
                <c:ptCount val="27"/>
                <c:pt idx="0">
                  <c:v>69</c:v>
                </c:pt>
                <c:pt idx="1">
                  <c:v>80</c:v>
                </c:pt>
                <c:pt idx="2">
                  <c:v>68</c:v>
                </c:pt>
                <c:pt idx="3">
                  <c:v>76</c:v>
                </c:pt>
                <c:pt idx="4">
                  <c:v>56</c:v>
                </c:pt>
                <c:pt idx="5">
                  <c:v>41</c:v>
                </c:pt>
                <c:pt idx="6">
                  <c:v>64</c:v>
                </c:pt>
                <c:pt idx="7">
                  <c:v>89</c:v>
                </c:pt>
                <c:pt idx="8">
                  <c:v>70</c:v>
                </c:pt>
                <c:pt idx="9">
                  <c:v>70</c:v>
                </c:pt>
                <c:pt idx="10">
                  <c:v>0</c:v>
                </c:pt>
                <c:pt idx="11">
                  <c:v>73</c:v>
                </c:pt>
                <c:pt idx="12">
                  <c:v>88</c:v>
                </c:pt>
                <c:pt idx="13">
                  <c:v>82</c:v>
                </c:pt>
                <c:pt idx="14">
                  <c:v>71</c:v>
                </c:pt>
                <c:pt idx="15">
                  <c:v>50</c:v>
                </c:pt>
                <c:pt idx="16">
                  <c:v>88</c:v>
                </c:pt>
                <c:pt idx="17">
                  <c:v>75</c:v>
                </c:pt>
                <c:pt idx="18">
                  <c:v>22</c:v>
                </c:pt>
                <c:pt idx="19">
                  <c:v>56</c:v>
                </c:pt>
                <c:pt idx="20">
                  <c:v>100</c:v>
                </c:pt>
                <c:pt idx="21">
                  <c:v>50</c:v>
                </c:pt>
                <c:pt idx="22">
                  <c:v>60</c:v>
                </c:pt>
                <c:pt idx="23">
                  <c:v>38</c:v>
                </c:pt>
                <c:pt idx="24">
                  <c:v>47</c:v>
                </c:pt>
                <c:pt idx="25">
                  <c:v>63</c:v>
                </c:pt>
                <c:pt idx="26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433728"/>
        <c:axId val="38665536"/>
      </c:barChart>
      <c:catAx>
        <c:axId val="39433728"/>
        <c:scaling>
          <c:orientation val="minMax"/>
        </c:scaling>
        <c:delete val="0"/>
        <c:axPos val="b"/>
        <c:majorTickMark val="out"/>
        <c:minorTickMark val="none"/>
        <c:tickLblPos val="nextTo"/>
        <c:crossAx val="38665536"/>
        <c:crosses val="autoZero"/>
        <c:auto val="1"/>
        <c:lblAlgn val="ctr"/>
        <c:lblOffset val="100"/>
        <c:noMultiLvlLbl val="0"/>
      </c:catAx>
      <c:valAx>
        <c:axId val="38665536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433728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Лист8!$A$2:$A$28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Лист8!$B$2:$B$28</c:f>
              <c:numCache>
                <c:formatCode>General</c:formatCode>
                <c:ptCount val="27"/>
                <c:pt idx="0">
                  <c:v>53</c:v>
                </c:pt>
                <c:pt idx="1">
                  <c:v>69</c:v>
                </c:pt>
                <c:pt idx="2">
                  <c:v>77</c:v>
                </c:pt>
                <c:pt idx="3">
                  <c:v>89</c:v>
                </c:pt>
                <c:pt idx="4">
                  <c:v>78</c:v>
                </c:pt>
                <c:pt idx="5">
                  <c:v>55</c:v>
                </c:pt>
                <c:pt idx="6">
                  <c:v>38</c:v>
                </c:pt>
                <c:pt idx="7">
                  <c:v>79</c:v>
                </c:pt>
                <c:pt idx="8">
                  <c:v>70</c:v>
                </c:pt>
                <c:pt idx="9">
                  <c:v>32</c:v>
                </c:pt>
                <c:pt idx="10">
                  <c:v>86</c:v>
                </c:pt>
                <c:pt idx="11">
                  <c:v>84</c:v>
                </c:pt>
                <c:pt idx="12">
                  <c:v>54</c:v>
                </c:pt>
                <c:pt idx="13">
                  <c:v>77</c:v>
                </c:pt>
                <c:pt idx="14">
                  <c:v>57</c:v>
                </c:pt>
                <c:pt idx="15">
                  <c:v>50</c:v>
                </c:pt>
                <c:pt idx="16">
                  <c:v>100</c:v>
                </c:pt>
                <c:pt idx="17">
                  <c:v>100</c:v>
                </c:pt>
                <c:pt idx="18">
                  <c:v>89</c:v>
                </c:pt>
                <c:pt idx="19">
                  <c:v>44</c:v>
                </c:pt>
                <c:pt idx="20">
                  <c:v>100</c:v>
                </c:pt>
                <c:pt idx="21">
                  <c:v>57</c:v>
                </c:pt>
                <c:pt idx="22">
                  <c:v>53</c:v>
                </c:pt>
                <c:pt idx="23">
                  <c:v>38</c:v>
                </c:pt>
                <c:pt idx="24">
                  <c:v>76</c:v>
                </c:pt>
                <c:pt idx="25">
                  <c:v>74</c:v>
                </c:pt>
                <c:pt idx="26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241408"/>
        <c:axId val="39033600"/>
      </c:barChart>
      <c:catAx>
        <c:axId val="108241408"/>
        <c:scaling>
          <c:orientation val="minMax"/>
        </c:scaling>
        <c:delete val="0"/>
        <c:axPos val="b"/>
        <c:majorTickMark val="out"/>
        <c:minorTickMark val="none"/>
        <c:tickLblPos val="nextTo"/>
        <c:crossAx val="39033600"/>
        <c:crosses val="autoZero"/>
        <c:auto val="1"/>
        <c:lblAlgn val="ctr"/>
        <c:lblOffset val="100"/>
        <c:noMultiLvlLbl val="0"/>
      </c:catAx>
      <c:valAx>
        <c:axId val="39033600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8241408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Лист9!$A$2:$A$28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Лист9!$B$2:$B$28</c:f>
              <c:numCache>
                <c:formatCode>General</c:formatCode>
                <c:ptCount val="27"/>
                <c:pt idx="0">
                  <c:v>64</c:v>
                </c:pt>
                <c:pt idx="1">
                  <c:v>46</c:v>
                </c:pt>
                <c:pt idx="2">
                  <c:v>59</c:v>
                </c:pt>
                <c:pt idx="3">
                  <c:v>80</c:v>
                </c:pt>
                <c:pt idx="4">
                  <c:v>56</c:v>
                </c:pt>
                <c:pt idx="5">
                  <c:v>41</c:v>
                </c:pt>
                <c:pt idx="6">
                  <c:v>66</c:v>
                </c:pt>
                <c:pt idx="7">
                  <c:v>58</c:v>
                </c:pt>
                <c:pt idx="8">
                  <c:v>40</c:v>
                </c:pt>
                <c:pt idx="9">
                  <c:v>77</c:v>
                </c:pt>
                <c:pt idx="10">
                  <c:v>43</c:v>
                </c:pt>
                <c:pt idx="11">
                  <c:v>64</c:v>
                </c:pt>
                <c:pt idx="12">
                  <c:v>36</c:v>
                </c:pt>
                <c:pt idx="13">
                  <c:v>44</c:v>
                </c:pt>
                <c:pt idx="14">
                  <c:v>57</c:v>
                </c:pt>
                <c:pt idx="15">
                  <c:v>80</c:v>
                </c:pt>
                <c:pt idx="16">
                  <c:v>100</c:v>
                </c:pt>
                <c:pt idx="17">
                  <c:v>50</c:v>
                </c:pt>
                <c:pt idx="18">
                  <c:v>0</c:v>
                </c:pt>
                <c:pt idx="19">
                  <c:v>69</c:v>
                </c:pt>
                <c:pt idx="20">
                  <c:v>83</c:v>
                </c:pt>
                <c:pt idx="21">
                  <c:v>21</c:v>
                </c:pt>
                <c:pt idx="22">
                  <c:v>53</c:v>
                </c:pt>
                <c:pt idx="23">
                  <c:v>38</c:v>
                </c:pt>
                <c:pt idx="24">
                  <c:v>12</c:v>
                </c:pt>
                <c:pt idx="25">
                  <c:v>63</c:v>
                </c:pt>
                <c:pt idx="26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32032"/>
        <c:axId val="84551360"/>
      </c:barChart>
      <c:catAx>
        <c:axId val="39532032"/>
        <c:scaling>
          <c:orientation val="minMax"/>
        </c:scaling>
        <c:delete val="0"/>
        <c:axPos val="b"/>
        <c:majorTickMark val="out"/>
        <c:minorTickMark val="none"/>
        <c:tickLblPos val="nextTo"/>
        <c:crossAx val="84551360"/>
        <c:crosses val="autoZero"/>
        <c:auto val="1"/>
        <c:lblAlgn val="ctr"/>
        <c:lblOffset val="100"/>
        <c:noMultiLvlLbl val="0"/>
      </c:catAx>
      <c:valAx>
        <c:axId val="84551360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532032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Лист10!$A$2:$A$28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Лист10!$B$2:$B$28</c:f>
              <c:numCache>
                <c:formatCode>General</c:formatCode>
                <c:ptCount val="27"/>
                <c:pt idx="0">
                  <c:v>53</c:v>
                </c:pt>
                <c:pt idx="1">
                  <c:v>54</c:v>
                </c:pt>
                <c:pt idx="2">
                  <c:v>57</c:v>
                </c:pt>
                <c:pt idx="3">
                  <c:v>89</c:v>
                </c:pt>
                <c:pt idx="4">
                  <c:v>75</c:v>
                </c:pt>
                <c:pt idx="5">
                  <c:v>32</c:v>
                </c:pt>
                <c:pt idx="6">
                  <c:v>74</c:v>
                </c:pt>
                <c:pt idx="7">
                  <c:v>42</c:v>
                </c:pt>
                <c:pt idx="8">
                  <c:v>50</c:v>
                </c:pt>
                <c:pt idx="9">
                  <c:v>48</c:v>
                </c:pt>
                <c:pt idx="10">
                  <c:v>29</c:v>
                </c:pt>
                <c:pt idx="11">
                  <c:v>59</c:v>
                </c:pt>
                <c:pt idx="12">
                  <c:v>54</c:v>
                </c:pt>
                <c:pt idx="13">
                  <c:v>65</c:v>
                </c:pt>
                <c:pt idx="14">
                  <c:v>71</c:v>
                </c:pt>
                <c:pt idx="15">
                  <c:v>40</c:v>
                </c:pt>
                <c:pt idx="16">
                  <c:v>100</c:v>
                </c:pt>
                <c:pt idx="17">
                  <c:v>100</c:v>
                </c:pt>
                <c:pt idx="18">
                  <c:v>33</c:v>
                </c:pt>
                <c:pt idx="19">
                  <c:v>50</c:v>
                </c:pt>
                <c:pt idx="20">
                  <c:v>100</c:v>
                </c:pt>
                <c:pt idx="21">
                  <c:v>64</c:v>
                </c:pt>
                <c:pt idx="22">
                  <c:v>47</c:v>
                </c:pt>
                <c:pt idx="23">
                  <c:v>38</c:v>
                </c:pt>
                <c:pt idx="24">
                  <c:v>24</c:v>
                </c:pt>
                <c:pt idx="25">
                  <c:v>58</c:v>
                </c:pt>
                <c:pt idx="26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15328"/>
        <c:axId val="84553664"/>
      </c:barChart>
      <c:catAx>
        <c:axId val="39715328"/>
        <c:scaling>
          <c:orientation val="minMax"/>
        </c:scaling>
        <c:delete val="0"/>
        <c:axPos val="b"/>
        <c:majorTickMark val="out"/>
        <c:minorTickMark val="none"/>
        <c:tickLblPos val="nextTo"/>
        <c:crossAx val="84553664"/>
        <c:crosses val="autoZero"/>
        <c:auto val="1"/>
        <c:lblAlgn val="ctr"/>
        <c:lblOffset val="100"/>
        <c:noMultiLvlLbl val="0"/>
      </c:catAx>
      <c:valAx>
        <c:axId val="84553664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15328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Лист11!$A$2:$A$28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Лист11!$B$2:$B$28</c:f>
              <c:numCache>
                <c:formatCode>General</c:formatCode>
                <c:ptCount val="27"/>
                <c:pt idx="0">
                  <c:v>74</c:v>
                </c:pt>
                <c:pt idx="1">
                  <c:v>64</c:v>
                </c:pt>
                <c:pt idx="2">
                  <c:v>61</c:v>
                </c:pt>
                <c:pt idx="3">
                  <c:v>93</c:v>
                </c:pt>
                <c:pt idx="4">
                  <c:v>28</c:v>
                </c:pt>
                <c:pt idx="5">
                  <c:v>12</c:v>
                </c:pt>
                <c:pt idx="6">
                  <c:v>77</c:v>
                </c:pt>
                <c:pt idx="7">
                  <c:v>63</c:v>
                </c:pt>
                <c:pt idx="8">
                  <c:v>90</c:v>
                </c:pt>
                <c:pt idx="9">
                  <c:v>39</c:v>
                </c:pt>
                <c:pt idx="10">
                  <c:v>14</c:v>
                </c:pt>
                <c:pt idx="11">
                  <c:v>79</c:v>
                </c:pt>
                <c:pt idx="12">
                  <c:v>70</c:v>
                </c:pt>
                <c:pt idx="13">
                  <c:v>56</c:v>
                </c:pt>
                <c:pt idx="14">
                  <c:v>71</c:v>
                </c:pt>
                <c:pt idx="15">
                  <c:v>50</c:v>
                </c:pt>
                <c:pt idx="16">
                  <c:v>88</c:v>
                </c:pt>
                <c:pt idx="17">
                  <c:v>100</c:v>
                </c:pt>
                <c:pt idx="18">
                  <c:v>78</c:v>
                </c:pt>
                <c:pt idx="19">
                  <c:v>31</c:v>
                </c:pt>
                <c:pt idx="20">
                  <c:v>33</c:v>
                </c:pt>
                <c:pt idx="21">
                  <c:v>79</c:v>
                </c:pt>
                <c:pt idx="22">
                  <c:v>13</c:v>
                </c:pt>
                <c:pt idx="23">
                  <c:v>46</c:v>
                </c:pt>
                <c:pt idx="24">
                  <c:v>0</c:v>
                </c:pt>
                <c:pt idx="25">
                  <c:v>68</c:v>
                </c:pt>
                <c:pt idx="26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76256"/>
        <c:axId val="84555968"/>
      </c:barChart>
      <c:catAx>
        <c:axId val="39776256"/>
        <c:scaling>
          <c:orientation val="minMax"/>
        </c:scaling>
        <c:delete val="0"/>
        <c:axPos val="b"/>
        <c:majorTickMark val="out"/>
        <c:minorTickMark val="none"/>
        <c:tickLblPos val="nextTo"/>
        <c:crossAx val="84555968"/>
        <c:crosses val="autoZero"/>
        <c:auto val="1"/>
        <c:lblAlgn val="ctr"/>
        <c:lblOffset val="100"/>
        <c:noMultiLvlLbl val="0"/>
      </c:catAx>
      <c:valAx>
        <c:axId val="84555968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76256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Лист12!$A$2:$A$28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Лист12!$B$2:$B$28</c:f>
              <c:numCache>
                <c:formatCode>General</c:formatCode>
                <c:ptCount val="27"/>
                <c:pt idx="0">
                  <c:v>64</c:v>
                </c:pt>
                <c:pt idx="1">
                  <c:v>63</c:v>
                </c:pt>
                <c:pt idx="2">
                  <c:v>73</c:v>
                </c:pt>
                <c:pt idx="3">
                  <c:v>84</c:v>
                </c:pt>
                <c:pt idx="4">
                  <c:v>88</c:v>
                </c:pt>
                <c:pt idx="5">
                  <c:v>62</c:v>
                </c:pt>
                <c:pt idx="6">
                  <c:v>41</c:v>
                </c:pt>
                <c:pt idx="7">
                  <c:v>58</c:v>
                </c:pt>
                <c:pt idx="8">
                  <c:v>70</c:v>
                </c:pt>
                <c:pt idx="9">
                  <c:v>61</c:v>
                </c:pt>
                <c:pt idx="10">
                  <c:v>57</c:v>
                </c:pt>
                <c:pt idx="11">
                  <c:v>57</c:v>
                </c:pt>
                <c:pt idx="12">
                  <c:v>54</c:v>
                </c:pt>
                <c:pt idx="13">
                  <c:v>68</c:v>
                </c:pt>
                <c:pt idx="14">
                  <c:v>43</c:v>
                </c:pt>
                <c:pt idx="15">
                  <c:v>0</c:v>
                </c:pt>
                <c:pt idx="16">
                  <c:v>100</c:v>
                </c:pt>
                <c:pt idx="17">
                  <c:v>50</c:v>
                </c:pt>
                <c:pt idx="18">
                  <c:v>44</c:v>
                </c:pt>
                <c:pt idx="19">
                  <c:v>69</c:v>
                </c:pt>
                <c:pt idx="20">
                  <c:v>16</c:v>
                </c:pt>
                <c:pt idx="21">
                  <c:v>64</c:v>
                </c:pt>
                <c:pt idx="22">
                  <c:v>53</c:v>
                </c:pt>
                <c:pt idx="23">
                  <c:v>46</c:v>
                </c:pt>
                <c:pt idx="24">
                  <c:v>47</c:v>
                </c:pt>
                <c:pt idx="25">
                  <c:v>68</c:v>
                </c:pt>
                <c:pt idx="26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79840"/>
        <c:axId val="38928960"/>
      </c:barChart>
      <c:catAx>
        <c:axId val="39779840"/>
        <c:scaling>
          <c:orientation val="minMax"/>
        </c:scaling>
        <c:delete val="0"/>
        <c:axPos val="b"/>
        <c:majorTickMark val="out"/>
        <c:minorTickMark val="none"/>
        <c:tickLblPos val="nextTo"/>
        <c:crossAx val="38928960"/>
        <c:crosses val="autoZero"/>
        <c:auto val="1"/>
        <c:lblAlgn val="ctr"/>
        <c:lblOffset val="100"/>
        <c:noMultiLvlLbl val="0"/>
      </c:catAx>
      <c:valAx>
        <c:axId val="38928960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79840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Лист13!$B$1</c:f>
              <c:strCache>
                <c:ptCount val="1"/>
                <c:pt idx="0">
                  <c:v> №12. ПРИСТУПИЛИ</c:v>
                </c:pt>
              </c:strCache>
            </c:strRef>
          </c:tx>
          <c:invertIfNegative val="0"/>
          <c:cat>
            <c:strRef>
              <c:f>Лист13!$A$2:$A$28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Лист13!$B$2:$B$28</c:f>
              <c:numCache>
                <c:formatCode>General</c:formatCode>
                <c:ptCount val="27"/>
                <c:pt idx="0">
                  <c:v>37</c:v>
                </c:pt>
                <c:pt idx="1">
                  <c:v>34</c:v>
                </c:pt>
                <c:pt idx="2">
                  <c:v>57</c:v>
                </c:pt>
                <c:pt idx="3">
                  <c:v>89</c:v>
                </c:pt>
                <c:pt idx="4">
                  <c:v>59</c:v>
                </c:pt>
                <c:pt idx="5">
                  <c:v>64</c:v>
                </c:pt>
                <c:pt idx="6">
                  <c:v>38</c:v>
                </c:pt>
                <c:pt idx="7">
                  <c:v>58</c:v>
                </c:pt>
                <c:pt idx="8">
                  <c:v>60</c:v>
                </c:pt>
                <c:pt idx="9">
                  <c:v>59</c:v>
                </c:pt>
                <c:pt idx="10">
                  <c:v>57</c:v>
                </c:pt>
                <c:pt idx="11">
                  <c:v>36</c:v>
                </c:pt>
                <c:pt idx="12">
                  <c:v>28</c:v>
                </c:pt>
                <c:pt idx="13">
                  <c:v>79</c:v>
                </c:pt>
                <c:pt idx="14">
                  <c:v>71</c:v>
                </c:pt>
                <c:pt idx="15">
                  <c:v>10</c:v>
                </c:pt>
                <c:pt idx="16">
                  <c:v>62</c:v>
                </c:pt>
                <c:pt idx="17">
                  <c:v>100</c:v>
                </c:pt>
                <c:pt idx="18">
                  <c:v>11</c:v>
                </c:pt>
                <c:pt idx="19">
                  <c:v>75</c:v>
                </c:pt>
                <c:pt idx="20">
                  <c:v>83</c:v>
                </c:pt>
                <c:pt idx="21">
                  <c:v>100</c:v>
                </c:pt>
                <c:pt idx="22">
                  <c:v>67</c:v>
                </c:pt>
                <c:pt idx="23">
                  <c:v>15</c:v>
                </c:pt>
                <c:pt idx="24">
                  <c:v>47</c:v>
                </c:pt>
                <c:pt idx="25">
                  <c:v>42</c:v>
                </c:pt>
                <c:pt idx="26">
                  <c:v>57</c:v>
                </c:pt>
              </c:numCache>
            </c:numRef>
          </c:val>
        </c:ser>
        <c:ser>
          <c:idx val="1"/>
          <c:order val="1"/>
          <c:tx>
            <c:strRef>
              <c:f>Лист13!$C$1</c:f>
              <c:strCache>
                <c:ptCount val="1"/>
                <c:pt idx="0">
                  <c:v>ВЫПОЛНИЛИ ВЕРНО</c:v>
                </c:pt>
              </c:strCache>
            </c:strRef>
          </c:tx>
          <c:invertIfNegative val="0"/>
          <c:cat>
            <c:strRef>
              <c:f>Лист13!$A$2:$A$28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Лист13!$C$2:$C$28</c:f>
              <c:numCache>
                <c:formatCode>General</c:formatCode>
                <c:ptCount val="27"/>
                <c:pt idx="0">
                  <c:v>26</c:v>
                </c:pt>
                <c:pt idx="1">
                  <c:v>34</c:v>
                </c:pt>
                <c:pt idx="2">
                  <c:v>25</c:v>
                </c:pt>
                <c:pt idx="3">
                  <c:v>64</c:v>
                </c:pt>
                <c:pt idx="4">
                  <c:v>41</c:v>
                </c:pt>
                <c:pt idx="5">
                  <c:v>62</c:v>
                </c:pt>
                <c:pt idx="6">
                  <c:v>28</c:v>
                </c:pt>
                <c:pt idx="7">
                  <c:v>32</c:v>
                </c:pt>
                <c:pt idx="8">
                  <c:v>60</c:v>
                </c:pt>
                <c:pt idx="9">
                  <c:v>48</c:v>
                </c:pt>
                <c:pt idx="10">
                  <c:v>0</c:v>
                </c:pt>
                <c:pt idx="11">
                  <c:v>20</c:v>
                </c:pt>
                <c:pt idx="12">
                  <c:v>20</c:v>
                </c:pt>
                <c:pt idx="13">
                  <c:v>64</c:v>
                </c:pt>
                <c:pt idx="14">
                  <c:v>14</c:v>
                </c:pt>
                <c:pt idx="15">
                  <c:v>0</c:v>
                </c:pt>
                <c:pt idx="16">
                  <c:v>62</c:v>
                </c:pt>
                <c:pt idx="17">
                  <c:v>25</c:v>
                </c:pt>
                <c:pt idx="18">
                  <c:v>0</c:v>
                </c:pt>
                <c:pt idx="19">
                  <c:v>50</c:v>
                </c:pt>
                <c:pt idx="20">
                  <c:v>67</c:v>
                </c:pt>
                <c:pt idx="21">
                  <c:v>43</c:v>
                </c:pt>
                <c:pt idx="22">
                  <c:v>60</c:v>
                </c:pt>
                <c:pt idx="23">
                  <c:v>15</c:v>
                </c:pt>
                <c:pt idx="24">
                  <c:v>35</c:v>
                </c:pt>
                <c:pt idx="25">
                  <c:v>21</c:v>
                </c:pt>
                <c:pt idx="26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841280"/>
        <c:axId val="38931264"/>
      </c:barChart>
      <c:catAx>
        <c:axId val="39841280"/>
        <c:scaling>
          <c:orientation val="minMax"/>
        </c:scaling>
        <c:delete val="0"/>
        <c:axPos val="b"/>
        <c:majorTickMark val="out"/>
        <c:minorTickMark val="none"/>
        <c:tickLblPos val="nextTo"/>
        <c:crossAx val="38931264"/>
        <c:crosses val="autoZero"/>
        <c:auto val="1"/>
        <c:lblAlgn val="ctr"/>
        <c:lblOffset val="100"/>
        <c:noMultiLvlLbl val="0"/>
      </c:catAx>
      <c:valAx>
        <c:axId val="38931264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841280"/>
        <c:crosses val="autoZero"/>
        <c:crossBetween val="between"/>
        <c:majorUnit val="10"/>
        <c:minorUnit val="5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Лист14!$B$1</c:f>
              <c:strCache>
                <c:ptCount val="1"/>
                <c:pt idx="0">
                  <c:v>№13. ПРИСТУПИЛИ</c:v>
                </c:pt>
              </c:strCache>
            </c:strRef>
          </c:tx>
          <c:invertIfNegative val="0"/>
          <c:cat>
            <c:strRef>
              <c:f>Лист14!$A$2:$A$28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Лист14!$B$2:$B$28</c:f>
              <c:numCache>
                <c:formatCode>General</c:formatCode>
                <c:ptCount val="27"/>
                <c:pt idx="0">
                  <c:v>26</c:v>
                </c:pt>
                <c:pt idx="1">
                  <c:v>42</c:v>
                </c:pt>
                <c:pt idx="2">
                  <c:v>77</c:v>
                </c:pt>
                <c:pt idx="3">
                  <c:v>76</c:v>
                </c:pt>
                <c:pt idx="4">
                  <c:v>56</c:v>
                </c:pt>
                <c:pt idx="5">
                  <c:v>52</c:v>
                </c:pt>
                <c:pt idx="6">
                  <c:v>15</c:v>
                </c:pt>
                <c:pt idx="7">
                  <c:v>37</c:v>
                </c:pt>
                <c:pt idx="8">
                  <c:v>50</c:v>
                </c:pt>
                <c:pt idx="9">
                  <c:v>36</c:v>
                </c:pt>
                <c:pt idx="10">
                  <c:v>71</c:v>
                </c:pt>
                <c:pt idx="11">
                  <c:v>36</c:v>
                </c:pt>
                <c:pt idx="12">
                  <c:v>50</c:v>
                </c:pt>
                <c:pt idx="13">
                  <c:v>66</c:v>
                </c:pt>
                <c:pt idx="14">
                  <c:v>71</c:v>
                </c:pt>
                <c:pt idx="15">
                  <c:v>30</c:v>
                </c:pt>
                <c:pt idx="16">
                  <c:v>50</c:v>
                </c:pt>
                <c:pt idx="17">
                  <c:v>100</c:v>
                </c:pt>
                <c:pt idx="18">
                  <c:v>67</c:v>
                </c:pt>
                <c:pt idx="19">
                  <c:v>81</c:v>
                </c:pt>
                <c:pt idx="20">
                  <c:v>50</c:v>
                </c:pt>
                <c:pt idx="21">
                  <c:v>100</c:v>
                </c:pt>
                <c:pt idx="22">
                  <c:v>53</c:v>
                </c:pt>
                <c:pt idx="23">
                  <c:v>8</c:v>
                </c:pt>
                <c:pt idx="24">
                  <c:v>47</c:v>
                </c:pt>
                <c:pt idx="25">
                  <c:v>32</c:v>
                </c:pt>
                <c:pt idx="26">
                  <c:v>29</c:v>
                </c:pt>
              </c:numCache>
            </c:numRef>
          </c:val>
        </c:ser>
        <c:ser>
          <c:idx val="1"/>
          <c:order val="1"/>
          <c:tx>
            <c:strRef>
              <c:f>Лист14!$C$1</c:f>
              <c:strCache>
                <c:ptCount val="1"/>
                <c:pt idx="0">
                  <c:v>ВЫПОЛНИЛИ ВЕРНО</c:v>
                </c:pt>
              </c:strCache>
            </c:strRef>
          </c:tx>
          <c:invertIfNegative val="0"/>
          <c:cat>
            <c:strRef>
              <c:f>Лист14!$A$2:$A$28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Лист14!$C$2:$C$28</c:f>
              <c:numCache>
                <c:formatCode>General</c:formatCode>
                <c:ptCount val="27"/>
                <c:pt idx="0">
                  <c:v>16</c:v>
                </c:pt>
                <c:pt idx="1">
                  <c:v>25</c:v>
                </c:pt>
                <c:pt idx="2">
                  <c:v>48</c:v>
                </c:pt>
                <c:pt idx="3">
                  <c:v>64</c:v>
                </c:pt>
                <c:pt idx="4">
                  <c:v>50</c:v>
                </c:pt>
                <c:pt idx="5">
                  <c:v>36</c:v>
                </c:pt>
                <c:pt idx="6">
                  <c:v>0</c:v>
                </c:pt>
                <c:pt idx="7">
                  <c:v>32</c:v>
                </c:pt>
                <c:pt idx="8">
                  <c:v>50</c:v>
                </c:pt>
                <c:pt idx="9">
                  <c:v>18</c:v>
                </c:pt>
                <c:pt idx="10">
                  <c:v>3</c:v>
                </c:pt>
                <c:pt idx="11">
                  <c:v>27</c:v>
                </c:pt>
                <c:pt idx="12">
                  <c:v>36</c:v>
                </c:pt>
                <c:pt idx="13">
                  <c:v>46</c:v>
                </c:pt>
                <c:pt idx="14">
                  <c:v>29</c:v>
                </c:pt>
                <c:pt idx="15">
                  <c:v>20</c:v>
                </c:pt>
                <c:pt idx="16">
                  <c:v>50</c:v>
                </c:pt>
                <c:pt idx="17">
                  <c:v>25</c:v>
                </c:pt>
                <c:pt idx="18">
                  <c:v>22</c:v>
                </c:pt>
                <c:pt idx="19">
                  <c:v>63</c:v>
                </c:pt>
                <c:pt idx="20">
                  <c:v>33</c:v>
                </c:pt>
                <c:pt idx="21">
                  <c:v>26</c:v>
                </c:pt>
                <c:pt idx="22">
                  <c:v>40</c:v>
                </c:pt>
                <c:pt idx="23">
                  <c:v>8</c:v>
                </c:pt>
                <c:pt idx="24">
                  <c:v>41</c:v>
                </c:pt>
                <c:pt idx="25">
                  <c:v>21</c:v>
                </c:pt>
                <c:pt idx="26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364544"/>
        <c:axId val="38933568"/>
      </c:barChart>
      <c:catAx>
        <c:axId val="40364544"/>
        <c:scaling>
          <c:orientation val="minMax"/>
        </c:scaling>
        <c:delete val="0"/>
        <c:axPos val="b"/>
        <c:majorTickMark val="out"/>
        <c:minorTickMark val="none"/>
        <c:tickLblPos val="nextTo"/>
        <c:crossAx val="38933568"/>
        <c:crosses val="autoZero"/>
        <c:auto val="1"/>
        <c:lblAlgn val="ctr"/>
        <c:lblOffset val="100"/>
        <c:noMultiLvlLbl val="0"/>
      </c:catAx>
      <c:valAx>
        <c:axId val="38933568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364544"/>
        <c:crosses val="autoZero"/>
        <c:crossBetween val="between"/>
        <c:majorUnit val="10"/>
        <c:minorUnit val="5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Лист15!$B$1</c:f>
              <c:strCache>
                <c:ptCount val="1"/>
                <c:pt idx="0">
                  <c:v>№14. ПРИСТУПИЛИ</c:v>
                </c:pt>
              </c:strCache>
            </c:strRef>
          </c:tx>
          <c:invertIfNegative val="0"/>
          <c:cat>
            <c:strRef>
              <c:f>Лист15!$A$2:$A$28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Лист15!$B$2:$B$28</c:f>
              <c:numCache>
                <c:formatCode>General</c:formatCode>
                <c:ptCount val="27"/>
                <c:pt idx="0">
                  <c:v>32</c:v>
                </c:pt>
                <c:pt idx="1">
                  <c:v>15</c:v>
                </c:pt>
                <c:pt idx="2">
                  <c:v>16</c:v>
                </c:pt>
                <c:pt idx="3">
                  <c:v>40</c:v>
                </c:pt>
                <c:pt idx="4">
                  <c:v>19</c:v>
                </c:pt>
                <c:pt idx="5">
                  <c:v>22</c:v>
                </c:pt>
                <c:pt idx="6">
                  <c:v>13</c:v>
                </c:pt>
                <c:pt idx="7">
                  <c:v>26</c:v>
                </c:pt>
                <c:pt idx="8">
                  <c:v>20</c:v>
                </c:pt>
                <c:pt idx="9">
                  <c:v>21</c:v>
                </c:pt>
                <c:pt idx="10">
                  <c:v>2</c:v>
                </c:pt>
                <c:pt idx="11">
                  <c:v>12</c:v>
                </c:pt>
                <c:pt idx="12">
                  <c:v>36</c:v>
                </c:pt>
                <c:pt idx="13">
                  <c:v>50</c:v>
                </c:pt>
                <c:pt idx="14">
                  <c:v>14</c:v>
                </c:pt>
                <c:pt idx="15">
                  <c:v>40</c:v>
                </c:pt>
                <c:pt idx="16">
                  <c:v>38</c:v>
                </c:pt>
                <c:pt idx="17">
                  <c:v>25</c:v>
                </c:pt>
                <c:pt idx="18">
                  <c:v>11</c:v>
                </c:pt>
                <c:pt idx="19">
                  <c:v>50</c:v>
                </c:pt>
                <c:pt idx="20">
                  <c:v>0</c:v>
                </c:pt>
                <c:pt idx="21">
                  <c:v>100</c:v>
                </c:pt>
                <c:pt idx="22">
                  <c:v>13</c:v>
                </c:pt>
                <c:pt idx="23">
                  <c:v>0</c:v>
                </c:pt>
                <c:pt idx="24">
                  <c:v>9</c:v>
                </c:pt>
                <c:pt idx="25">
                  <c:v>21</c:v>
                </c:pt>
                <c:pt idx="26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Лист15!$C$1</c:f>
              <c:strCache>
                <c:ptCount val="1"/>
                <c:pt idx="0">
                  <c:v>ВЫПОЛНИЛИ ВЕРНО</c:v>
                </c:pt>
              </c:strCache>
            </c:strRef>
          </c:tx>
          <c:invertIfNegative val="0"/>
          <c:cat>
            <c:strRef>
              <c:f>Лист15!$A$2:$A$28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Лист15!$C$2:$C$28</c:f>
              <c:numCache>
                <c:formatCode>General</c:formatCode>
                <c:ptCount val="27"/>
                <c:pt idx="0">
                  <c:v>21</c:v>
                </c:pt>
                <c:pt idx="1">
                  <c:v>2</c:v>
                </c:pt>
                <c:pt idx="2">
                  <c:v>7</c:v>
                </c:pt>
                <c:pt idx="3">
                  <c:v>18</c:v>
                </c:pt>
                <c:pt idx="4">
                  <c:v>9</c:v>
                </c:pt>
                <c:pt idx="5">
                  <c:v>7</c:v>
                </c:pt>
                <c:pt idx="6">
                  <c:v>5</c:v>
                </c:pt>
                <c:pt idx="7">
                  <c:v>26</c:v>
                </c:pt>
                <c:pt idx="8">
                  <c:v>20</c:v>
                </c:pt>
                <c:pt idx="9">
                  <c:v>14</c:v>
                </c:pt>
                <c:pt idx="10">
                  <c:v>0</c:v>
                </c:pt>
                <c:pt idx="11">
                  <c:v>8</c:v>
                </c:pt>
                <c:pt idx="12">
                  <c:v>14</c:v>
                </c:pt>
                <c:pt idx="13">
                  <c:v>32</c:v>
                </c:pt>
                <c:pt idx="14">
                  <c:v>0</c:v>
                </c:pt>
                <c:pt idx="15">
                  <c:v>0</c:v>
                </c:pt>
                <c:pt idx="16">
                  <c:v>38</c:v>
                </c:pt>
                <c:pt idx="17">
                  <c:v>0</c:v>
                </c:pt>
                <c:pt idx="18">
                  <c:v>11</c:v>
                </c:pt>
                <c:pt idx="19">
                  <c:v>50</c:v>
                </c:pt>
                <c:pt idx="20">
                  <c:v>0</c:v>
                </c:pt>
                <c:pt idx="21">
                  <c:v>26</c:v>
                </c:pt>
                <c:pt idx="22">
                  <c:v>13</c:v>
                </c:pt>
                <c:pt idx="23">
                  <c:v>0</c:v>
                </c:pt>
                <c:pt idx="24">
                  <c:v>9</c:v>
                </c:pt>
                <c:pt idx="25">
                  <c:v>0</c:v>
                </c:pt>
                <c:pt idx="26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877120"/>
        <c:axId val="38935872"/>
      </c:barChart>
      <c:catAx>
        <c:axId val="39877120"/>
        <c:scaling>
          <c:orientation val="minMax"/>
        </c:scaling>
        <c:delete val="0"/>
        <c:axPos val="b"/>
        <c:majorTickMark val="out"/>
        <c:minorTickMark val="none"/>
        <c:tickLblPos val="nextTo"/>
        <c:crossAx val="38935872"/>
        <c:crosses val="autoZero"/>
        <c:auto val="1"/>
        <c:lblAlgn val="ctr"/>
        <c:lblOffset val="100"/>
        <c:noMultiLvlLbl val="0"/>
      </c:catAx>
      <c:valAx>
        <c:axId val="38935872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877120"/>
        <c:crosses val="autoZero"/>
        <c:crossBetween val="between"/>
        <c:majorUnit val="10"/>
        <c:minorUnit val="5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Лист1!$A$2:$A$14</c:f>
              <c:strCache>
                <c:ptCount val="13"/>
                <c:pt idx="0">
                  <c:v>Действия с рациональными  числами</c:v>
                </c:pt>
                <c:pt idx="1">
                  <c:v>Арифметический квадратный корень</c:v>
                </c:pt>
                <c:pt idx="2">
                  <c:v>Квадратное уравнение</c:v>
                </c:pt>
                <c:pt idx="3">
                  <c:v>График функции</c:v>
                </c:pt>
                <c:pt idx="4">
                  <c:v>Неравенства (УМК Калягина)</c:v>
                </c:pt>
                <c:pt idx="5">
                  <c:v>Система уравнений (УМК Калягина)</c:v>
                </c:pt>
                <c:pt idx="6">
                  <c:v>Степень с отрицательным показателем (УМК М-М)</c:v>
                </c:pt>
                <c:pt idx="7">
                  <c:v>Алгебраические дроби (УМК М-М)</c:v>
                </c:pt>
                <c:pt idx="8">
                  <c:v>Подобие треугольников</c:v>
                </c:pt>
                <c:pt idx="9">
                  <c:v>Площади</c:v>
                </c:pt>
                <c:pt idx="10">
                  <c:v>Теорема Пифагора</c:v>
                </c:pt>
                <c:pt idx="11">
                  <c:v>Свойства ромба</c:v>
                </c:pt>
                <c:pt idx="12">
                  <c:v>Верные утверждения</c:v>
                </c:pt>
              </c:strCache>
            </c:strRef>
          </c:cat>
          <c:val>
            <c:numRef>
              <c:f>Лист1!$B$2:$B$14</c:f>
              <c:numCache>
                <c:formatCode>0%</c:formatCode>
                <c:ptCount val="13"/>
                <c:pt idx="0">
                  <c:v>0.82</c:v>
                </c:pt>
                <c:pt idx="1">
                  <c:v>0.76</c:v>
                </c:pt>
                <c:pt idx="2">
                  <c:v>0.79</c:v>
                </c:pt>
                <c:pt idx="3">
                  <c:v>0.52</c:v>
                </c:pt>
                <c:pt idx="4">
                  <c:v>0.7</c:v>
                </c:pt>
                <c:pt idx="5">
                  <c:v>0.25</c:v>
                </c:pt>
                <c:pt idx="6">
                  <c:v>0.61</c:v>
                </c:pt>
                <c:pt idx="7">
                  <c:v>0.46</c:v>
                </c:pt>
                <c:pt idx="8">
                  <c:v>0.59</c:v>
                </c:pt>
                <c:pt idx="9">
                  <c:v>0.39</c:v>
                </c:pt>
                <c:pt idx="10">
                  <c:v>0.56000000000000005</c:v>
                </c:pt>
                <c:pt idx="11" formatCode="0.00%">
                  <c:v>0.14000000000000001</c:v>
                </c:pt>
                <c:pt idx="12">
                  <c:v>0.57999999999999996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579264"/>
        <c:axId val="93342528"/>
      </c:barChart>
      <c:catAx>
        <c:axId val="37579264"/>
        <c:scaling>
          <c:orientation val="minMax"/>
        </c:scaling>
        <c:delete val="0"/>
        <c:axPos val="b"/>
        <c:majorTickMark val="out"/>
        <c:minorTickMark val="none"/>
        <c:tickLblPos val="nextTo"/>
        <c:crossAx val="93342528"/>
        <c:crosses val="autoZero"/>
        <c:auto val="1"/>
        <c:lblAlgn val="ctr"/>
        <c:lblOffset val="100"/>
        <c:noMultiLvlLbl val="0"/>
      </c:catAx>
      <c:valAx>
        <c:axId val="933425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7579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Лист16!$B$1</c:f>
              <c:strCache>
                <c:ptCount val="1"/>
                <c:pt idx="0">
                  <c:v>№15. ПРИСТУПИЛИ</c:v>
                </c:pt>
              </c:strCache>
            </c:strRef>
          </c:tx>
          <c:invertIfNegative val="0"/>
          <c:cat>
            <c:strRef>
              <c:f>Лист16!$A$2:$A$28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Лист16!$B$2:$B$28</c:f>
              <c:numCache>
                <c:formatCode>General</c:formatCode>
                <c:ptCount val="27"/>
                <c:pt idx="0">
                  <c:v>32</c:v>
                </c:pt>
                <c:pt idx="1">
                  <c:v>20</c:v>
                </c:pt>
                <c:pt idx="2">
                  <c:v>45</c:v>
                </c:pt>
                <c:pt idx="3">
                  <c:v>76</c:v>
                </c:pt>
                <c:pt idx="4">
                  <c:v>44</c:v>
                </c:pt>
                <c:pt idx="5">
                  <c:v>17</c:v>
                </c:pt>
                <c:pt idx="6">
                  <c:v>10</c:v>
                </c:pt>
                <c:pt idx="7">
                  <c:v>32</c:v>
                </c:pt>
                <c:pt idx="8">
                  <c:v>20</c:v>
                </c:pt>
                <c:pt idx="9">
                  <c:v>39</c:v>
                </c:pt>
                <c:pt idx="10">
                  <c:v>2</c:v>
                </c:pt>
                <c:pt idx="11">
                  <c:v>20</c:v>
                </c:pt>
                <c:pt idx="12">
                  <c:v>28</c:v>
                </c:pt>
                <c:pt idx="13">
                  <c:v>61</c:v>
                </c:pt>
                <c:pt idx="14">
                  <c:v>71</c:v>
                </c:pt>
                <c:pt idx="15">
                  <c:v>40</c:v>
                </c:pt>
                <c:pt idx="16">
                  <c:v>38</c:v>
                </c:pt>
                <c:pt idx="17">
                  <c:v>0</c:v>
                </c:pt>
                <c:pt idx="18">
                  <c:v>11</c:v>
                </c:pt>
                <c:pt idx="19">
                  <c:v>19</c:v>
                </c:pt>
                <c:pt idx="20">
                  <c:v>0</c:v>
                </c:pt>
                <c:pt idx="21">
                  <c:v>100</c:v>
                </c:pt>
                <c:pt idx="22">
                  <c:v>33</c:v>
                </c:pt>
                <c:pt idx="23">
                  <c:v>0</c:v>
                </c:pt>
                <c:pt idx="24">
                  <c:v>29</c:v>
                </c:pt>
                <c:pt idx="25">
                  <c:v>26</c:v>
                </c:pt>
                <c:pt idx="26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Лист16!$C$1</c:f>
              <c:strCache>
                <c:ptCount val="1"/>
                <c:pt idx="0">
                  <c:v>ВЫПОЛНИЛИ ВЕРНО</c:v>
                </c:pt>
              </c:strCache>
            </c:strRef>
          </c:tx>
          <c:invertIfNegative val="0"/>
          <c:cat>
            <c:strRef>
              <c:f>Лист16!$A$2:$A$28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Лист16!$C$2:$C$28</c:f>
              <c:numCache>
                <c:formatCode>General</c:formatCode>
                <c:ptCount val="27"/>
                <c:pt idx="0">
                  <c:v>26</c:v>
                </c:pt>
                <c:pt idx="1">
                  <c:v>25</c:v>
                </c:pt>
                <c:pt idx="2">
                  <c:v>34</c:v>
                </c:pt>
                <c:pt idx="3">
                  <c:v>38</c:v>
                </c:pt>
                <c:pt idx="4">
                  <c:v>34</c:v>
                </c:pt>
                <c:pt idx="5">
                  <c:v>17</c:v>
                </c:pt>
                <c:pt idx="6">
                  <c:v>8</c:v>
                </c:pt>
                <c:pt idx="7">
                  <c:v>26</c:v>
                </c:pt>
                <c:pt idx="8">
                  <c:v>20</c:v>
                </c:pt>
                <c:pt idx="9">
                  <c:v>27</c:v>
                </c:pt>
                <c:pt idx="10">
                  <c:v>0</c:v>
                </c:pt>
                <c:pt idx="11">
                  <c:v>16</c:v>
                </c:pt>
                <c:pt idx="12">
                  <c:v>10</c:v>
                </c:pt>
                <c:pt idx="13">
                  <c:v>44</c:v>
                </c:pt>
                <c:pt idx="14">
                  <c:v>14</c:v>
                </c:pt>
                <c:pt idx="15">
                  <c:v>10</c:v>
                </c:pt>
                <c:pt idx="16">
                  <c:v>38</c:v>
                </c:pt>
                <c:pt idx="17">
                  <c:v>0</c:v>
                </c:pt>
                <c:pt idx="18">
                  <c:v>11</c:v>
                </c:pt>
                <c:pt idx="19">
                  <c:v>19</c:v>
                </c:pt>
                <c:pt idx="20">
                  <c:v>0</c:v>
                </c:pt>
                <c:pt idx="21">
                  <c:v>26</c:v>
                </c:pt>
                <c:pt idx="22">
                  <c:v>20</c:v>
                </c:pt>
                <c:pt idx="23">
                  <c:v>0</c:v>
                </c:pt>
                <c:pt idx="24">
                  <c:v>29</c:v>
                </c:pt>
                <c:pt idx="25">
                  <c:v>5</c:v>
                </c:pt>
                <c:pt idx="2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933440"/>
        <c:axId val="40117952"/>
      </c:barChart>
      <c:catAx>
        <c:axId val="39933440"/>
        <c:scaling>
          <c:orientation val="minMax"/>
        </c:scaling>
        <c:delete val="0"/>
        <c:axPos val="b"/>
        <c:majorTickMark val="out"/>
        <c:minorTickMark val="none"/>
        <c:tickLblPos val="nextTo"/>
        <c:crossAx val="40117952"/>
        <c:crosses val="autoZero"/>
        <c:auto val="1"/>
        <c:lblAlgn val="ctr"/>
        <c:lblOffset val="100"/>
        <c:noMultiLvlLbl val="0"/>
      </c:catAx>
      <c:valAx>
        <c:axId val="40117952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933440"/>
        <c:crosses val="autoZero"/>
        <c:crossBetween val="between"/>
        <c:majorUnit val="10"/>
        <c:minorUnit val="5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Лист2!$A$1:$A$15</c:f>
              <c:strCache>
                <c:ptCount val="15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№6</c:v>
                </c:pt>
                <c:pt idx="6">
                  <c:v>№7</c:v>
                </c:pt>
                <c:pt idx="7">
                  <c:v>№8</c:v>
                </c:pt>
                <c:pt idx="8">
                  <c:v>№9</c:v>
                </c:pt>
                <c:pt idx="9">
                  <c:v>№10</c:v>
                </c:pt>
                <c:pt idx="10">
                  <c:v>№11</c:v>
                </c:pt>
                <c:pt idx="11">
                  <c:v>№12</c:v>
                </c:pt>
                <c:pt idx="12">
                  <c:v>№13</c:v>
                </c:pt>
                <c:pt idx="13">
                  <c:v>№14</c:v>
                </c:pt>
                <c:pt idx="14">
                  <c:v>№15</c:v>
                </c:pt>
              </c:strCache>
            </c:strRef>
          </c:cat>
          <c:val>
            <c:numRef>
              <c:f>Лист2!$B$1:$B$15</c:f>
              <c:numCache>
                <c:formatCode>General</c:formatCode>
                <c:ptCount val="15"/>
                <c:pt idx="0">
                  <c:v>83</c:v>
                </c:pt>
                <c:pt idx="1">
                  <c:v>85</c:v>
                </c:pt>
                <c:pt idx="2">
                  <c:v>71</c:v>
                </c:pt>
                <c:pt idx="3">
                  <c:v>74</c:v>
                </c:pt>
                <c:pt idx="4">
                  <c:v>79</c:v>
                </c:pt>
                <c:pt idx="5">
                  <c:v>65</c:v>
                </c:pt>
                <c:pt idx="6">
                  <c:v>70</c:v>
                </c:pt>
                <c:pt idx="7">
                  <c:v>53</c:v>
                </c:pt>
                <c:pt idx="8">
                  <c:v>58</c:v>
                </c:pt>
                <c:pt idx="9">
                  <c:v>57</c:v>
                </c:pt>
                <c:pt idx="10">
                  <c:v>58</c:v>
                </c:pt>
                <c:pt idx="11">
                  <c:v>36</c:v>
                </c:pt>
                <c:pt idx="12">
                  <c:v>31</c:v>
                </c:pt>
                <c:pt idx="13">
                  <c:v>13</c:v>
                </c:pt>
                <c:pt idx="14">
                  <c:v>18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8691328"/>
        <c:axId val="93344832"/>
      </c:barChart>
      <c:catAx>
        <c:axId val="38691328"/>
        <c:scaling>
          <c:orientation val="minMax"/>
        </c:scaling>
        <c:delete val="0"/>
        <c:axPos val="b"/>
        <c:majorTickMark val="out"/>
        <c:minorTickMark val="none"/>
        <c:tickLblPos val="nextTo"/>
        <c:crossAx val="93344832"/>
        <c:crosses val="autoZero"/>
        <c:auto val="1"/>
        <c:lblAlgn val="ctr"/>
        <c:lblOffset val="100"/>
        <c:noMultiLvlLbl val="0"/>
      </c:catAx>
      <c:valAx>
        <c:axId val="93344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691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352453850369643E-2"/>
          <c:y val="2.9226022979204631E-2"/>
          <c:w val="0.94616717561850061"/>
          <c:h val="0.773044288611381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Лист17!$A$2:$A$28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Лист17!$B$2:$B$28</c:f>
              <c:numCache>
                <c:formatCode>General</c:formatCode>
                <c:ptCount val="27"/>
                <c:pt idx="0">
                  <c:v>26.5</c:v>
                </c:pt>
                <c:pt idx="1">
                  <c:v>42</c:v>
                </c:pt>
                <c:pt idx="2">
                  <c:v>50</c:v>
                </c:pt>
                <c:pt idx="3">
                  <c:v>64</c:v>
                </c:pt>
                <c:pt idx="4">
                  <c:v>53</c:v>
                </c:pt>
                <c:pt idx="5">
                  <c:v>35</c:v>
                </c:pt>
                <c:pt idx="6">
                  <c:v>26</c:v>
                </c:pt>
                <c:pt idx="7">
                  <c:v>32</c:v>
                </c:pt>
                <c:pt idx="8">
                  <c:v>40</c:v>
                </c:pt>
                <c:pt idx="9">
                  <c:v>34</c:v>
                </c:pt>
                <c:pt idx="10">
                  <c:v>14</c:v>
                </c:pt>
                <c:pt idx="11">
                  <c:v>36</c:v>
                </c:pt>
                <c:pt idx="12">
                  <c:v>50</c:v>
                </c:pt>
                <c:pt idx="13">
                  <c:v>61</c:v>
                </c:pt>
                <c:pt idx="14">
                  <c:v>57</c:v>
                </c:pt>
                <c:pt idx="15">
                  <c:v>40</c:v>
                </c:pt>
                <c:pt idx="16">
                  <c:v>75</c:v>
                </c:pt>
                <c:pt idx="17">
                  <c:v>25</c:v>
                </c:pt>
                <c:pt idx="18">
                  <c:v>11</c:v>
                </c:pt>
                <c:pt idx="19">
                  <c:v>56</c:v>
                </c:pt>
                <c:pt idx="20">
                  <c:v>33</c:v>
                </c:pt>
                <c:pt idx="21">
                  <c:v>43</c:v>
                </c:pt>
                <c:pt idx="22">
                  <c:v>53</c:v>
                </c:pt>
                <c:pt idx="23">
                  <c:v>15</c:v>
                </c:pt>
                <c:pt idx="24">
                  <c:v>35.5</c:v>
                </c:pt>
                <c:pt idx="25">
                  <c:v>26.3</c:v>
                </c:pt>
                <c:pt idx="26">
                  <c:v>28.6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9294464"/>
        <c:axId val="93347136"/>
      </c:barChart>
      <c:catAx>
        <c:axId val="39294464"/>
        <c:scaling>
          <c:orientation val="minMax"/>
        </c:scaling>
        <c:delete val="0"/>
        <c:axPos val="b"/>
        <c:majorTickMark val="out"/>
        <c:minorTickMark val="none"/>
        <c:tickLblPos val="nextTo"/>
        <c:crossAx val="93347136"/>
        <c:crosses val="autoZero"/>
        <c:auto val="1"/>
        <c:lblAlgn val="ctr"/>
        <c:lblOffset val="100"/>
        <c:noMultiLvlLbl val="0"/>
      </c:catAx>
      <c:valAx>
        <c:axId val="93347136"/>
        <c:scaling>
          <c:orientation val="minMax"/>
        </c:scaling>
        <c:delete val="0"/>
        <c:axPos val="l"/>
        <c:minorGridlines/>
        <c:numFmt formatCode="General" sourceLinked="1"/>
        <c:majorTickMark val="out"/>
        <c:minorTickMark val="none"/>
        <c:tickLblPos val="nextTo"/>
        <c:crossAx val="39294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Лист18!$A$2:$A$28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Лист18!$B$2:$B$28</c:f>
              <c:numCache>
                <c:formatCode>General</c:formatCode>
                <c:ptCount val="27"/>
                <c:pt idx="0">
                  <c:v>73.5</c:v>
                </c:pt>
                <c:pt idx="1">
                  <c:v>92</c:v>
                </c:pt>
                <c:pt idx="2">
                  <c:v>86</c:v>
                </c:pt>
                <c:pt idx="3">
                  <c:v>98</c:v>
                </c:pt>
                <c:pt idx="4">
                  <c:v>78</c:v>
                </c:pt>
                <c:pt idx="5">
                  <c:v>77</c:v>
                </c:pt>
                <c:pt idx="6">
                  <c:v>85</c:v>
                </c:pt>
                <c:pt idx="7">
                  <c:v>79</c:v>
                </c:pt>
                <c:pt idx="8">
                  <c:v>90</c:v>
                </c:pt>
                <c:pt idx="9">
                  <c:v>82</c:v>
                </c:pt>
                <c:pt idx="10">
                  <c:v>71</c:v>
                </c:pt>
                <c:pt idx="11">
                  <c:v>89</c:v>
                </c:pt>
                <c:pt idx="12">
                  <c:v>90</c:v>
                </c:pt>
                <c:pt idx="13">
                  <c:v>99</c:v>
                </c:pt>
                <c:pt idx="14">
                  <c:v>86</c:v>
                </c:pt>
                <c:pt idx="15">
                  <c:v>60</c:v>
                </c:pt>
                <c:pt idx="16">
                  <c:v>100</c:v>
                </c:pt>
                <c:pt idx="17">
                  <c:v>100</c:v>
                </c:pt>
                <c:pt idx="18">
                  <c:v>89</c:v>
                </c:pt>
                <c:pt idx="19">
                  <c:v>69</c:v>
                </c:pt>
                <c:pt idx="20">
                  <c:v>100</c:v>
                </c:pt>
                <c:pt idx="21">
                  <c:v>86</c:v>
                </c:pt>
                <c:pt idx="22">
                  <c:v>66</c:v>
                </c:pt>
                <c:pt idx="23">
                  <c:v>77</c:v>
                </c:pt>
                <c:pt idx="24">
                  <c:v>88.5</c:v>
                </c:pt>
                <c:pt idx="25">
                  <c:v>100</c:v>
                </c:pt>
                <c:pt idx="26">
                  <c:v>85.7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860352"/>
        <c:axId val="38627008"/>
      </c:barChart>
      <c:catAx>
        <c:axId val="37860352"/>
        <c:scaling>
          <c:orientation val="minMax"/>
        </c:scaling>
        <c:delete val="0"/>
        <c:axPos val="b"/>
        <c:majorTickMark val="out"/>
        <c:minorTickMark val="none"/>
        <c:tickLblPos val="nextTo"/>
        <c:crossAx val="38627008"/>
        <c:crosses val="autoZero"/>
        <c:auto val="1"/>
        <c:lblAlgn val="ctr"/>
        <c:lblOffset val="100"/>
        <c:noMultiLvlLbl val="0"/>
      </c:catAx>
      <c:valAx>
        <c:axId val="38627008"/>
        <c:scaling>
          <c:orientation val="minMax"/>
          <c:max val="100"/>
        </c:scaling>
        <c:delete val="0"/>
        <c:axPos val="l"/>
        <c:minorGridlines/>
        <c:numFmt formatCode="General" sourceLinked="1"/>
        <c:majorTickMark val="out"/>
        <c:minorTickMark val="none"/>
        <c:tickLblPos val="nextTo"/>
        <c:crossAx val="37860352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Лист2!$A$2:$A$28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Лист2!$B$2:$B$28</c:f>
              <c:numCache>
                <c:formatCode>General</c:formatCode>
                <c:ptCount val="27"/>
                <c:pt idx="0">
                  <c:v>80</c:v>
                </c:pt>
                <c:pt idx="1">
                  <c:v>86</c:v>
                </c:pt>
                <c:pt idx="2">
                  <c:v>73</c:v>
                </c:pt>
                <c:pt idx="3">
                  <c:v>89</c:v>
                </c:pt>
                <c:pt idx="4">
                  <c:v>66</c:v>
                </c:pt>
                <c:pt idx="5">
                  <c:v>83</c:v>
                </c:pt>
                <c:pt idx="6">
                  <c:v>87</c:v>
                </c:pt>
                <c:pt idx="7">
                  <c:v>84</c:v>
                </c:pt>
                <c:pt idx="8">
                  <c:v>70</c:v>
                </c:pt>
                <c:pt idx="9">
                  <c:v>86</c:v>
                </c:pt>
                <c:pt idx="10">
                  <c:v>57</c:v>
                </c:pt>
                <c:pt idx="11">
                  <c:v>85</c:v>
                </c:pt>
                <c:pt idx="12">
                  <c:v>88</c:v>
                </c:pt>
                <c:pt idx="13">
                  <c:v>94</c:v>
                </c:pt>
                <c:pt idx="14">
                  <c:v>86</c:v>
                </c:pt>
                <c:pt idx="15">
                  <c:v>80</c:v>
                </c:pt>
                <c:pt idx="16">
                  <c:v>100</c:v>
                </c:pt>
                <c:pt idx="17">
                  <c:v>100</c:v>
                </c:pt>
                <c:pt idx="18">
                  <c:v>67</c:v>
                </c:pt>
                <c:pt idx="19">
                  <c:v>88</c:v>
                </c:pt>
                <c:pt idx="20">
                  <c:v>83</c:v>
                </c:pt>
                <c:pt idx="21">
                  <c:v>71</c:v>
                </c:pt>
                <c:pt idx="22">
                  <c:v>93</c:v>
                </c:pt>
                <c:pt idx="23">
                  <c:v>92</c:v>
                </c:pt>
                <c:pt idx="24">
                  <c:v>71</c:v>
                </c:pt>
                <c:pt idx="25">
                  <c:v>100</c:v>
                </c:pt>
                <c:pt idx="26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624704"/>
        <c:axId val="38629312"/>
      </c:barChart>
      <c:catAx>
        <c:axId val="39624704"/>
        <c:scaling>
          <c:orientation val="minMax"/>
        </c:scaling>
        <c:delete val="0"/>
        <c:axPos val="b"/>
        <c:majorTickMark val="out"/>
        <c:minorTickMark val="none"/>
        <c:tickLblPos val="nextTo"/>
        <c:crossAx val="38629312"/>
        <c:crosses val="autoZero"/>
        <c:auto val="1"/>
        <c:lblAlgn val="ctr"/>
        <c:lblOffset val="100"/>
        <c:noMultiLvlLbl val="0"/>
      </c:catAx>
      <c:valAx>
        <c:axId val="38629312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624704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Лист3!$A$2:$A$28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Лист3!$B$2:$B$28</c:f>
              <c:numCache>
                <c:formatCode>General</c:formatCode>
                <c:ptCount val="27"/>
                <c:pt idx="0">
                  <c:v>85</c:v>
                </c:pt>
                <c:pt idx="1">
                  <c:v>93</c:v>
                </c:pt>
                <c:pt idx="2">
                  <c:v>86</c:v>
                </c:pt>
                <c:pt idx="3">
                  <c:v>90</c:v>
                </c:pt>
                <c:pt idx="4">
                  <c:v>88</c:v>
                </c:pt>
                <c:pt idx="5">
                  <c:v>93</c:v>
                </c:pt>
                <c:pt idx="6">
                  <c:v>89</c:v>
                </c:pt>
                <c:pt idx="7">
                  <c:v>95</c:v>
                </c:pt>
                <c:pt idx="8">
                  <c:v>90</c:v>
                </c:pt>
                <c:pt idx="9">
                  <c:v>91</c:v>
                </c:pt>
                <c:pt idx="10">
                  <c:v>100</c:v>
                </c:pt>
                <c:pt idx="11">
                  <c:v>92</c:v>
                </c:pt>
                <c:pt idx="12">
                  <c:v>54</c:v>
                </c:pt>
                <c:pt idx="13">
                  <c:v>98</c:v>
                </c:pt>
                <c:pt idx="14">
                  <c:v>86</c:v>
                </c:pt>
                <c:pt idx="15">
                  <c:v>40</c:v>
                </c:pt>
                <c:pt idx="16">
                  <c:v>100</c:v>
                </c:pt>
                <c:pt idx="17">
                  <c:v>100</c:v>
                </c:pt>
                <c:pt idx="18">
                  <c:v>89</c:v>
                </c:pt>
                <c:pt idx="19">
                  <c:v>94</c:v>
                </c:pt>
                <c:pt idx="20">
                  <c:v>100</c:v>
                </c:pt>
                <c:pt idx="21">
                  <c:v>86</c:v>
                </c:pt>
                <c:pt idx="22">
                  <c:v>100</c:v>
                </c:pt>
                <c:pt idx="23">
                  <c:v>15</c:v>
                </c:pt>
                <c:pt idx="24">
                  <c:v>76</c:v>
                </c:pt>
                <c:pt idx="25">
                  <c:v>74</c:v>
                </c:pt>
                <c:pt idx="26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628288"/>
        <c:axId val="38631616"/>
      </c:barChart>
      <c:catAx>
        <c:axId val="39628288"/>
        <c:scaling>
          <c:orientation val="minMax"/>
        </c:scaling>
        <c:delete val="0"/>
        <c:axPos val="b"/>
        <c:majorTickMark val="out"/>
        <c:minorTickMark val="none"/>
        <c:tickLblPos val="nextTo"/>
        <c:crossAx val="38631616"/>
        <c:crosses val="autoZero"/>
        <c:auto val="1"/>
        <c:lblAlgn val="ctr"/>
        <c:lblOffset val="100"/>
        <c:noMultiLvlLbl val="0"/>
      </c:catAx>
      <c:valAx>
        <c:axId val="38631616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628288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Лист4!$A$2:$A$28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Лист4!$B$2:$B$28</c:f>
              <c:numCache>
                <c:formatCode>General</c:formatCode>
                <c:ptCount val="27"/>
                <c:pt idx="0">
                  <c:v>64</c:v>
                </c:pt>
                <c:pt idx="1">
                  <c:v>83</c:v>
                </c:pt>
                <c:pt idx="2">
                  <c:v>66</c:v>
                </c:pt>
                <c:pt idx="3">
                  <c:v>84</c:v>
                </c:pt>
                <c:pt idx="4">
                  <c:v>56</c:v>
                </c:pt>
                <c:pt idx="5">
                  <c:v>67</c:v>
                </c:pt>
                <c:pt idx="6">
                  <c:v>79</c:v>
                </c:pt>
                <c:pt idx="7">
                  <c:v>84</c:v>
                </c:pt>
                <c:pt idx="8">
                  <c:v>80</c:v>
                </c:pt>
                <c:pt idx="9">
                  <c:v>89</c:v>
                </c:pt>
                <c:pt idx="10">
                  <c:v>43</c:v>
                </c:pt>
                <c:pt idx="11">
                  <c:v>75</c:v>
                </c:pt>
                <c:pt idx="12">
                  <c:v>50</c:v>
                </c:pt>
                <c:pt idx="13">
                  <c:v>88</c:v>
                </c:pt>
                <c:pt idx="14">
                  <c:v>100</c:v>
                </c:pt>
                <c:pt idx="15">
                  <c:v>40</c:v>
                </c:pt>
                <c:pt idx="16">
                  <c:v>75</c:v>
                </c:pt>
                <c:pt idx="17">
                  <c:v>25</c:v>
                </c:pt>
                <c:pt idx="18">
                  <c:v>11</c:v>
                </c:pt>
                <c:pt idx="19">
                  <c:v>56</c:v>
                </c:pt>
                <c:pt idx="20">
                  <c:v>100</c:v>
                </c:pt>
                <c:pt idx="21">
                  <c:v>79</c:v>
                </c:pt>
                <c:pt idx="22">
                  <c:v>93</c:v>
                </c:pt>
                <c:pt idx="23">
                  <c:v>100</c:v>
                </c:pt>
                <c:pt idx="24">
                  <c:v>71</c:v>
                </c:pt>
                <c:pt idx="25">
                  <c:v>95</c:v>
                </c:pt>
                <c:pt idx="26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793792"/>
        <c:axId val="38658624"/>
      </c:barChart>
      <c:catAx>
        <c:axId val="37793792"/>
        <c:scaling>
          <c:orientation val="minMax"/>
        </c:scaling>
        <c:delete val="0"/>
        <c:axPos val="b"/>
        <c:majorTickMark val="out"/>
        <c:minorTickMark val="none"/>
        <c:tickLblPos val="nextTo"/>
        <c:crossAx val="38658624"/>
        <c:crosses val="autoZero"/>
        <c:auto val="1"/>
        <c:lblAlgn val="ctr"/>
        <c:lblOffset val="100"/>
        <c:noMultiLvlLbl val="0"/>
      </c:catAx>
      <c:valAx>
        <c:axId val="38658624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793792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Лист5!$A$2:$A$28</c:f>
              <c:strCache>
                <c:ptCount val="27"/>
                <c:pt idx="0">
                  <c:v>№1</c:v>
                </c:pt>
                <c:pt idx="1">
                  <c:v>№2</c:v>
                </c:pt>
                <c:pt idx="2">
                  <c:v>№3</c:v>
                </c:pt>
                <c:pt idx="3">
                  <c:v>№4</c:v>
                </c:pt>
                <c:pt idx="4">
                  <c:v>№5</c:v>
                </c:pt>
                <c:pt idx="5">
                  <c:v>№7</c:v>
                </c:pt>
                <c:pt idx="6">
                  <c:v>№8</c:v>
                </c:pt>
                <c:pt idx="7">
                  <c:v>№12</c:v>
                </c:pt>
                <c:pt idx="8">
                  <c:v>№13</c:v>
                </c:pt>
                <c:pt idx="9">
                  <c:v>№15</c:v>
                </c:pt>
                <c:pt idx="10">
                  <c:v>№16</c:v>
                </c:pt>
                <c:pt idx="11">
                  <c:v>№17</c:v>
                </c:pt>
                <c:pt idx="12">
                  <c:v>№18</c:v>
                </c:pt>
                <c:pt idx="13">
                  <c:v>№19</c:v>
                </c:pt>
                <c:pt idx="14">
                  <c:v>Аксентисская</c:v>
                </c:pt>
                <c:pt idx="15">
                  <c:v>Бриляковская</c:v>
                </c:pt>
                <c:pt idx="16">
                  <c:v>Зарубинская</c:v>
                </c:pt>
                <c:pt idx="17">
                  <c:v>Зиняковская</c:v>
                </c:pt>
                <c:pt idx="18">
                  <c:v>Ильинская</c:v>
                </c:pt>
                <c:pt idx="19">
                  <c:v>Ковригинская</c:v>
                </c:pt>
                <c:pt idx="20">
                  <c:v>Краснораменская</c:v>
                </c:pt>
                <c:pt idx="21">
                  <c:v>Православная</c:v>
                </c:pt>
                <c:pt idx="22">
                  <c:v>Серковская</c:v>
                </c:pt>
                <c:pt idx="23">
                  <c:v>Смольковская</c:v>
                </c:pt>
                <c:pt idx="24">
                  <c:v>Строчковская</c:v>
                </c:pt>
                <c:pt idx="25">
                  <c:v>Тимерязевская</c:v>
                </c:pt>
                <c:pt idx="26">
                  <c:v>Федуринская</c:v>
                </c:pt>
              </c:strCache>
            </c:strRef>
          </c:cat>
          <c:val>
            <c:numRef>
              <c:f>Лист5!$B$2:$B$28</c:f>
              <c:numCache>
                <c:formatCode>General</c:formatCode>
                <c:ptCount val="27"/>
                <c:pt idx="0">
                  <c:v>80</c:v>
                </c:pt>
                <c:pt idx="1">
                  <c:v>80</c:v>
                </c:pt>
                <c:pt idx="2">
                  <c:v>55</c:v>
                </c:pt>
                <c:pt idx="3">
                  <c:v>84</c:v>
                </c:pt>
                <c:pt idx="4">
                  <c:v>75</c:v>
                </c:pt>
                <c:pt idx="5">
                  <c:v>80</c:v>
                </c:pt>
                <c:pt idx="6">
                  <c:v>85</c:v>
                </c:pt>
                <c:pt idx="7">
                  <c:v>63</c:v>
                </c:pt>
                <c:pt idx="8">
                  <c:v>70</c:v>
                </c:pt>
                <c:pt idx="9">
                  <c:v>91</c:v>
                </c:pt>
                <c:pt idx="10">
                  <c:v>0</c:v>
                </c:pt>
                <c:pt idx="11">
                  <c:v>87</c:v>
                </c:pt>
                <c:pt idx="12">
                  <c:v>70</c:v>
                </c:pt>
                <c:pt idx="13">
                  <c:v>86</c:v>
                </c:pt>
                <c:pt idx="14">
                  <c:v>86</c:v>
                </c:pt>
                <c:pt idx="15">
                  <c:v>70</c:v>
                </c:pt>
                <c:pt idx="16">
                  <c:v>100</c:v>
                </c:pt>
                <c:pt idx="17">
                  <c:v>100</c:v>
                </c:pt>
                <c:pt idx="18">
                  <c:v>78</c:v>
                </c:pt>
                <c:pt idx="19">
                  <c:v>83</c:v>
                </c:pt>
                <c:pt idx="20">
                  <c:v>83</c:v>
                </c:pt>
                <c:pt idx="21">
                  <c:v>71</c:v>
                </c:pt>
                <c:pt idx="22">
                  <c:v>53</c:v>
                </c:pt>
                <c:pt idx="23">
                  <c:v>62</c:v>
                </c:pt>
                <c:pt idx="24">
                  <c:v>76</c:v>
                </c:pt>
                <c:pt idx="25">
                  <c:v>84</c:v>
                </c:pt>
                <c:pt idx="26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796352"/>
        <c:axId val="38660928"/>
      </c:barChart>
      <c:catAx>
        <c:axId val="37796352"/>
        <c:scaling>
          <c:orientation val="minMax"/>
        </c:scaling>
        <c:delete val="0"/>
        <c:axPos val="b"/>
        <c:majorTickMark val="out"/>
        <c:minorTickMark val="none"/>
        <c:tickLblPos val="nextTo"/>
        <c:crossAx val="38660928"/>
        <c:crosses val="autoZero"/>
        <c:auto val="1"/>
        <c:lblAlgn val="ctr"/>
        <c:lblOffset val="100"/>
        <c:noMultiLvlLbl val="0"/>
      </c:catAx>
      <c:valAx>
        <c:axId val="38660928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796352"/>
        <c:crosses val="autoZero"/>
        <c:crossBetween val="between"/>
        <c:majorUnit val="10"/>
        <c:minorUnit val="5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26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8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0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06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66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2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2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99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6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26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21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25688-7D3B-4D80-A2CC-5E149A070669}" type="datetimeFigureOut">
              <a:rPr lang="ru-RU" smtClean="0"/>
              <a:t>06.05.2018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CE8BA-6EE8-4F6B-8083-F41701906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48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340768"/>
            <a:ext cx="6982544" cy="266429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itchFamily="18" charset="0"/>
              </a:rPr>
              <a:t>АНАЛИЗ ДИАГНОСТИЧЕСКОЙ РАБОТЫ ПО МАТЕМАТИКЕ</a:t>
            </a:r>
            <a:br>
              <a:rPr lang="ru-RU" b="1" dirty="0" smtClean="0">
                <a:latin typeface="Georgia" pitchFamily="18" charset="0"/>
              </a:rPr>
            </a:br>
            <a:r>
              <a:rPr lang="ru-RU" b="1" dirty="0" smtClean="0">
                <a:latin typeface="Georgia" pitchFamily="18" charset="0"/>
              </a:rPr>
              <a:t>8 КЛАСС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3608" y="4628728"/>
            <a:ext cx="6400800" cy="17526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Апрель 2018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16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№3.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- 71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52128" y="2060848"/>
            <a:ext cx="76683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422773"/>
              </p:ext>
            </p:extLst>
          </p:nvPr>
        </p:nvGraphicFramePr>
        <p:xfrm>
          <a:off x="1043608" y="980728"/>
          <a:ext cx="777686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80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№4.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- 74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2170982"/>
              </p:ext>
            </p:extLst>
          </p:nvPr>
        </p:nvGraphicFramePr>
        <p:xfrm>
          <a:off x="1043608" y="789984"/>
          <a:ext cx="7992888" cy="515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52128" y="1988840"/>
            <a:ext cx="7740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73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№5.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- 79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3459144"/>
              </p:ext>
            </p:extLst>
          </p:nvPr>
        </p:nvGraphicFramePr>
        <p:xfrm>
          <a:off x="1043608" y="692696"/>
          <a:ext cx="7848872" cy="5574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73997" y="1715320"/>
            <a:ext cx="7740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54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№6.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- 65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1002553"/>
              </p:ext>
            </p:extLst>
          </p:nvPr>
        </p:nvGraphicFramePr>
        <p:xfrm>
          <a:off x="827584" y="794321"/>
          <a:ext cx="7992888" cy="5541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043608" y="2276872"/>
            <a:ext cx="7740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45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№7.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- 70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891537"/>
              </p:ext>
            </p:extLst>
          </p:nvPr>
        </p:nvGraphicFramePr>
        <p:xfrm>
          <a:off x="1043608" y="794321"/>
          <a:ext cx="7920880" cy="4938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87624" y="1916832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870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№8.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- 53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4860921"/>
              </p:ext>
            </p:extLst>
          </p:nvPr>
        </p:nvGraphicFramePr>
        <p:xfrm>
          <a:off x="1043608" y="794321"/>
          <a:ext cx="7992888" cy="5154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59632" y="2564904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9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№9.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- 58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59632" y="2564904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014817"/>
              </p:ext>
            </p:extLst>
          </p:nvPr>
        </p:nvGraphicFramePr>
        <p:xfrm>
          <a:off x="1043608" y="794321"/>
          <a:ext cx="7920880" cy="5541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353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№10.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- 57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0624107"/>
              </p:ext>
            </p:extLst>
          </p:nvPr>
        </p:nvGraphicFramePr>
        <p:xfrm>
          <a:off x="1043608" y="794321"/>
          <a:ext cx="7920880" cy="5279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59632" y="2492896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2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№11.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- 58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59632" y="2492896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6997883"/>
              </p:ext>
            </p:extLst>
          </p:nvPr>
        </p:nvGraphicFramePr>
        <p:xfrm>
          <a:off x="1043608" y="794321"/>
          <a:ext cx="7920880" cy="5279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221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№12.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0741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выполнения по району  - </a:t>
            </a:r>
            <a:r>
              <a:rPr lang="ru-RU" sz="2400" b="1" dirty="0" smtClean="0">
                <a:solidFill>
                  <a:srgbClr val="C00000"/>
                </a:solidFill>
                <a:latin typeface="Century Gothic" pitchFamily="34" charset="0"/>
              </a:rPr>
              <a:t>36</a:t>
            </a:r>
            <a:endParaRPr lang="ru-RU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302710"/>
              </p:ext>
            </p:extLst>
          </p:nvPr>
        </p:nvGraphicFramePr>
        <p:xfrm>
          <a:off x="683568" y="794321"/>
          <a:ext cx="8280920" cy="5356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99592" y="3429000"/>
            <a:ext cx="80648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6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254028"/>
              </p:ext>
            </p:extLst>
          </p:nvPr>
        </p:nvGraphicFramePr>
        <p:xfrm>
          <a:off x="2687960" y="836712"/>
          <a:ext cx="4128120" cy="25603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064060"/>
                <a:gridCol w="2064060"/>
              </a:tblGrid>
              <a:tr h="206652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списку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CC7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870 человек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CC7A"/>
                    </a:solidFill>
                  </a:tcPr>
                </a:tc>
              </a:tr>
              <a:tr h="206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Писали </a:t>
                      </a:r>
                      <a:endParaRPr lang="ru-RU" sz="2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765 человек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65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11%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65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32%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65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44%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665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«2»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13%</a:t>
                      </a:r>
                      <a:endParaRPr lang="ru-RU" sz="22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75656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ИТОГ ПО РАЙОНУ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78962249"/>
              </p:ext>
            </p:extLst>
          </p:nvPr>
        </p:nvGraphicFramePr>
        <p:xfrm>
          <a:off x="1331640" y="3163385"/>
          <a:ext cx="734481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319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№13.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0741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выполнения по району  - </a:t>
            </a:r>
            <a:r>
              <a:rPr lang="ru-RU" sz="2400" b="1" dirty="0" smtClean="0">
                <a:solidFill>
                  <a:srgbClr val="C00000"/>
                </a:solidFill>
                <a:latin typeface="Century Gothic" pitchFamily="34" charset="0"/>
              </a:rPr>
              <a:t>31</a:t>
            </a:r>
            <a:endParaRPr lang="ru-RU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974646"/>
              </p:ext>
            </p:extLst>
          </p:nvPr>
        </p:nvGraphicFramePr>
        <p:xfrm>
          <a:off x="899592" y="692696"/>
          <a:ext cx="7920880" cy="5381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3509918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11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№14.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0741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выполнения по району  - </a:t>
            </a:r>
            <a:r>
              <a:rPr lang="ru-RU" sz="2400" b="1" dirty="0" smtClean="0">
                <a:solidFill>
                  <a:srgbClr val="C00000"/>
                </a:solidFill>
                <a:latin typeface="Century Gothic" pitchFamily="34" charset="0"/>
              </a:rPr>
              <a:t>13</a:t>
            </a:r>
            <a:endParaRPr lang="ru-RU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2447209"/>
              </p:ext>
            </p:extLst>
          </p:nvPr>
        </p:nvGraphicFramePr>
        <p:xfrm>
          <a:off x="971600" y="692696"/>
          <a:ext cx="799288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59632" y="4005064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10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№15.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07413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выполнения по району  - </a:t>
            </a:r>
            <a:r>
              <a:rPr lang="ru-RU" sz="2400" b="1" dirty="0" smtClean="0">
                <a:solidFill>
                  <a:srgbClr val="C00000"/>
                </a:solidFill>
                <a:latin typeface="Century Gothic" pitchFamily="34" charset="0"/>
              </a:rPr>
              <a:t>18</a:t>
            </a:r>
            <a:endParaRPr lang="ru-RU" sz="2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267623"/>
              </p:ext>
            </p:extLst>
          </p:nvPr>
        </p:nvGraphicFramePr>
        <p:xfrm>
          <a:off x="1043608" y="794320"/>
          <a:ext cx="7776864" cy="551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59632" y="4149080"/>
            <a:ext cx="77048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895278"/>
              </p:ext>
            </p:extLst>
          </p:nvPr>
        </p:nvGraphicFramePr>
        <p:xfrm>
          <a:off x="683568" y="794321"/>
          <a:ext cx="8208912" cy="5803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6774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ПРОЦЕНТ ВЫПОЛНЕНИЯ ПО ТЕМАМ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49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ПРОЦЕНТ ВЫПОЛНЕНИЯ ПО ЗАДАНИЯМ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980728"/>
            <a:ext cx="1872208" cy="4536504"/>
          </a:xfrm>
          <a:prstGeom prst="rect">
            <a:avLst/>
          </a:prstGeom>
          <a:solidFill>
            <a:srgbClr val="EEC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980728"/>
            <a:ext cx="5112568" cy="45365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1707885"/>
              </p:ext>
            </p:extLst>
          </p:nvPr>
        </p:nvGraphicFramePr>
        <p:xfrm>
          <a:off x="1403648" y="1196752"/>
          <a:ext cx="7488832" cy="5082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48264" y="9807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98072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03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КАЧЕСТВО    ЗНАНИЙ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662885"/>
              </p:ext>
            </p:extLst>
          </p:nvPr>
        </p:nvGraphicFramePr>
        <p:xfrm>
          <a:off x="1368379" y="692696"/>
          <a:ext cx="7420807" cy="5442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1547664" y="2996952"/>
            <a:ext cx="727280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87624" y="614614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- 39,3</a:t>
            </a:r>
            <a:endParaRPr lang="ru-RU" sz="28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83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УРОВЕНЬ            ОБУЧЕННОСТИ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614614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- 85</a:t>
            </a:r>
            <a:endParaRPr lang="ru-RU" sz="28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7547051"/>
              </p:ext>
            </p:extLst>
          </p:nvPr>
        </p:nvGraphicFramePr>
        <p:xfrm>
          <a:off x="827584" y="980728"/>
          <a:ext cx="8136904" cy="474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1115616" y="1628800"/>
            <a:ext cx="79208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47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ДОПУСТИЛИ ОШИБКИ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719210"/>
              </p:ext>
            </p:extLst>
          </p:nvPr>
        </p:nvGraphicFramePr>
        <p:xfrm>
          <a:off x="1331640" y="908720"/>
          <a:ext cx="7560840" cy="5757474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6552728"/>
                <a:gridCol w="1008112"/>
              </a:tblGrid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ВЫЧИСЛИТЕЛЬНЫЕ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УПРОЩЕНИИ ВЫРАЖЕНИЯ (АЛГЕБРАИЧЕСКИЕ ДРОБИ)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11%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РЕШЕНИИ КВАДРАТНОГО УРАВНЕНИЯ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ПОСТРОЕНИИ ГРАФИКА ФУНКЦИИ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 = К/Х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ПОСТРОЕНИИ ГРАФИКА КВАДРАТИЧНОЙ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ФУНКЦИИ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НАХОЖДЕНИИ КООРДИНАТ ТОЧЕК ПЕРЕСЕЧЕНИЯ ГРАФИКОВ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НАХОЖДЕНИИ ВЫСОТЫ ТРАПЕЦИИ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ВЫРАЖЕНИИ ОДНОЙ  ИЗ ПЕРЕМЕННЫХ СИСТЕМЫ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ПРИМЕНЕНИИ ФОРМУЛЫ ПЛОЩАДИ ТРАПЕЦИИ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 ПОСТРОЕНИИ ГРАФИКА ЛИНЕЙНОЙ ФУНКЦИИ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610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№1.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5317672"/>
              </p:ext>
            </p:extLst>
          </p:nvPr>
        </p:nvGraphicFramePr>
        <p:xfrm>
          <a:off x="1043608" y="794321"/>
          <a:ext cx="7776864" cy="4578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- 83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87624" y="1412776"/>
            <a:ext cx="7560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3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№2.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07413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Century Gothic" pitchFamily="34" charset="0"/>
              </a:rPr>
              <a:t>Средний процент по району  - 85</a:t>
            </a:r>
            <a:endParaRPr lang="ru-RU" sz="2800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631729"/>
              </p:ext>
            </p:extLst>
          </p:nvPr>
        </p:nvGraphicFramePr>
        <p:xfrm>
          <a:off x="899592" y="908720"/>
          <a:ext cx="806489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043608" y="1556792"/>
            <a:ext cx="81003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9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292</Words>
  <Application>Microsoft Office PowerPoint</Application>
  <PresentationFormat>Экран (4:3)</PresentationFormat>
  <Paragraphs>74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АНАЛИЗ ДИАГНОСТИЧЕСКОЙ РАБОТЫ ПО МАТЕМАТИКЕ 8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ДИАГНОСТИЧЕСКОЙ РАБОТЫ ПО МАТЕМАТИКЕ 8 КЛАСС</dc:title>
  <dc:creator>User</dc:creator>
  <cp:lastModifiedBy>User</cp:lastModifiedBy>
  <cp:revision>34</cp:revision>
  <dcterms:created xsi:type="dcterms:W3CDTF">2018-05-03T08:39:08Z</dcterms:created>
  <dcterms:modified xsi:type="dcterms:W3CDTF">2018-05-06T07:29:05Z</dcterms:modified>
</cp:coreProperties>
</file>