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2D26"/>
    <a:srgbClr val="952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743051-C6EE-4EA5-8B18-15E1CA9CCD21}" type="datetimeFigureOut">
              <a:rPr lang="ru-RU" smtClean="0"/>
              <a:t>03.09.2015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1D3A4E8-9162-41BF-BEB0-03020DB331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Документы\Мама\шаблоны доп\№1My_new_fons_next 100\29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16"/>
            <a:ext cx="9144000" cy="68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4394" y="1556792"/>
            <a:ext cx="66479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Итоговая аттестация </a:t>
            </a:r>
          </a:p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математике  в 2015г.</a:t>
            </a:r>
            <a:endParaRPr lang="ru-RU" sz="4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59057"/>
            <a:ext cx="2956018" cy="2384522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62138"/>
            <a:ext cx="3096344" cy="2390377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312" y="332656"/>
            <a:ext cx="1186635" cy="173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34441" y="610451"/>
            <a:ext cx="53469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РМО учителей математики, Городец,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28.08.2015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16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Документы\Мама\шаблоны доп\№1My_new_fons_next 100\29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16"/>
            <a:ext cx="9144000" cy="68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168620"/>
              </p:ext>
            </p:extLst>
          </p:nvPr>
        </p:nvGraphicFramePr>
        <p:xfrm>
          <a:off x="557555" y="863079"/>
          <a:ext cx="8028890" cy="523434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4659"/>
                <a:gridCol w="2136127"/>
                <a:gridCol w="1988808"/>
                <a:gridCol w="2099296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</a:p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№ 12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3,84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№ 13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3,92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3,86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№ 16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3,89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Аксентисская</a:t>
                      </a:r>
                      <a:endParaRPr lang="ru-RU" sz="2000" kern="150" dirty="0" smtClean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4,14</a:t>
                      </a: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3,85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Зарубинская</a:t>
                      </a:r>
                      <a:endParaRPr lang="ru-RU" sz="2000" kern="150" dirty="0" smtClean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3,71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3,59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Зиняковская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4,15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4,02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Краснорамен</a:t>
                      </a: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3,17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3,57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Ковригинская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b="0" kern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4,25</a:t>
                      </a:r>
                      <a:endParaRPr lang="ru-RU" sz="2000" b="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3,79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Серковская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b="1" kern="15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4,19</a:t>
                      </a:r>
                      <a:endParaRPr lang="ru-RU" sz="2000" b="1" kern="1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Федуринская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3,6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3,93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78266" y="278304"/>
            <a:ext cx="4536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 и ГВЭ-9 класс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7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Документы\Мама\шаблоны доп\№1My_new_fons_next 100\29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16"/>
            <a:ext cx="9144000" cy="68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332568"/>
              </p:ext>
            </p:extLst>
          </p:nvPr>
        </p:nvGraphicFramePr>
        <p:xfrm>
          <a:off x="836585" y="1412776"/>
          <a:ext cx="7470829" cy="479531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634459"/>
                <a:gridCol w="3836370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</a:p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3,96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Бриляковская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</a:t>
                      </a: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Ильинская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</a:t>
                      </a: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b="1" kern="15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4,33</a:t>
                      </a:r>
                      <a:endParaRPr lang="ru-RU" sz="2000" b="1" kern="1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Смольковская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</a:t>
                      </a: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3,81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Строчковская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</a:t>
                      </a: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Тимирязевская</a:t>
                      </a: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</a:t>
                      </a: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3,92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rial Unicode MS"/>
                          <a:cs typeface="Times New Roman" panose="02020603050405020304" pitchFamily="18" charset="0"/>
                        </a:rPr>
                        <a:t>МКСКОУ   V вида  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МБОУ</a:t>
                      </a:r>
                      <a:r>
                        <a:rPr lang="de-DE" sz="2000" b="1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 </a:t>
                      </a: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№ 1»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3,5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МБОУ «В</a:t>
                      </a:r>
                      <a:r>
                        <a:rPr lang="ru-RU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СШ</a:t>
                      </a: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 № 2  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83768" y="507378"/>
            <a:ext cx="453650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ОГЭ и ГВЭ-9 класс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Документы\Мама\шаблоны доп\№1My_new_fons_next 100\29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16"/>
            <a:ext cx="9144000" cy="68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44697"/>
              </p:ext>
            </p:extLst>
          </p:nvPr>
        </p:nvGraphicFramePr>
        <p:xfrm>
          <a:off x="557555" y="1628800"/>
          <a:ext cx="8028890" cy="442066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4659"/>
                <a:gridCol w="2136127"/>
                <a:gridCol w="1988808"/>
                <a:gridCol w="2099296"/>
              </a:tblGrid>
              <a:tr h="10081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</a:p>
                    <a:p>
                      <a:pPr algn="ctr"/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39,58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47,94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49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56,17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43,23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Бриляковская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39,13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43,82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Ильинская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42,29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743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53,92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Смольковская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42,25</a:t>
                      </a:r>
                      <a:endParaRPr lang="ru-RU" sz="2000" kern="15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37,64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2000" kern="150" dirty="0" err="1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Строчковская</a:t>
                      </a:r>
                      <a:r>
                        <a:rPr lang="de-DE" sz="20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48,4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1743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37,07</a:t>
                      </a:r>
                      <a:endParaRPr lang="ru-RU" sz="20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ВСШ № 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41743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b="1" kern="15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58,21</a:t>
                      </a:r>
                      <a:endParaRPr lang="ru-RU" sz="2000" b="1" kern="15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16665" y="620686"/>
            <a:ext cx="73448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по ЕГЭ и ГВЭ-11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Документы\Мама\шаблоны доп\№1My_new_fons_next 100\29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1" y="46641"/>
            <a:ext cx="9144000" cy="684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75656" y="332656"/>
            <a:ext cx="74318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ГИА-9. Средний балл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 областными показателями)</a:t>
            </a:r>
          </a:p>
          <a:p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987874"/>
              </p:ext>
            </p:extLst>
          </p:nvPr>
        </p:nvGraphicFramePr>
        <p:xfrm>
          <a:off x="1763688" y="1544972"/>
          <a:ext cx="6096000" cy="1188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4,0</a:t>
                      </a:r>
                      <a:endParaRPr lang="ru-RU" sz="2400" kern="150" dirty="0" smtClean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 </a:t>
                      </a: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(3,8)</a:t>
                      </a:r>
                      <a:endParaRPr lang="ru-RU" sz="2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3,8 </a:t>
                      </a:r>
                      <a:r>
                        <a:rPr lang="ru-RU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 </a:t>
                      </a: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(</a:t>
                      </a: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3,7)</a:t>
                      </a:r>
                      <a:endParaRPr lang="ru-RU" sz="2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4,07 </a:t>
                      </a:r>
                      <a:r>
                        <a:rPr lang="ru-RU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 </a:t>
                      </a: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(</a:t>
                      </a: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4,0)</a:t>
                      </a:r>
                      <a:endParaRPr lang="ru-RU" sz="2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3,53</a:t>
                      </a:r>
                      <a:endParaRPr lang="ru-RU" sz="2400" kern="150" dirty="0" smtClean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 </a:t>
                      </a: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(3,6)</a:t>
                      </a:r>
                      <a:endParaRPr lang="ru-RU" sz="2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3,9 </a:t>
                      </a:r>
                      <a:endParaRPr lang="ru-RU" sz="2400" kern="150" dirty="0" smtClean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(</a:t>
                      </a:r>
                      <a:r>
                        <a:rPr lang="de-DE" sz="2400" kern="150" dirty="0">
                          <a:effectLst/>
                          <a:latin typeface="Times New Roman"/>
                          <a:ea typeface="Andale Sans UI"/>
                          <a:cs typeface="Tahoma"/>
                        </a:rPr>
                        <a:t>3,8)</a:t>
                      </a:r>
                      <a:endParaRPr lang="ru-RU" sz="2400" kern="150" dirty="0">
                        <a:effectLst/>
                        <a:latin typeface="Times New Roman"/>
                        <a:ea typeface="Andale Sans U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63688" y="299741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983065" y="2858914"/>
            <a:ext cx="2291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ЕГЭ,11кл.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38395"/>
              </p:ext>
            </p:extLst>
          </p:nvPr>
        </p:nvGraphicFramePr>
        <p:xfrm>
          <a:off x="1043606" y="3645024"/>
          <a:ext cx="7248132" cy="24472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96146"/>
                <a:gridCol w="1224136"/>
                <a:gridCol w="1224136"/>
                <a:gridCol w="1152128"/>
                <a:gridCol w="1224136"/>
                <a:gridCol w="112745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(ш)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(ш)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48,7</a:t>
                      </a:r>
                      <a:endParaRPr lang="ru-RU" sz="2400" kern="1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(47,04)</a:t>
                      </a:r>
                      <a:endParaRPr lang="ru-RU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42,64</a:t>
                      </a:r>
                      <a:endParaRPr lang="ru-RU" sz="2400" kern="1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(44,12)</a:t>
                      </a:r>
                      <a:endParaRPr lang="ru-RU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49,28</a:t>
                      </a:r>
                      <a:endParaRPr lang="ru-RU" sz="2400" kern="1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(48,99)</a:t>
                      </a:r>
                      <a:endParaRPr lang="ru-RU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46,3</a:t>
                      </a:r>
                      <a:endParaRPr lang="ru-RU" sz="2400" kern="1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(45,57)</a:t>
                      </a:r>
                      <a:endParaRPr lang="ru-RU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49,1</a:t>
                      </a:r>
                      <a:endParaRPr lang="ru-RU" sz="2400" kern="15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kern="150" dirty="0" smtClean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(46,51)</a:t>
                      </a:r>
                      <a:endParaRPr lang="ru-RU" sz="24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imes New Roman" panose="02020603050405020304" pitchFamily="18" charset="0"/>
                      </a:endParaRPr>
                    </a:p>
                  </a:txBody>
                  <a:tcPr marL="34925" marR="34925" marT="34925" marB="34925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3,95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(3,93)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94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261</TotalTime>
  <Words>272</Words>
  <Application>Microsoft Office PowerPoint</Application>
  <PresentationFormat>Экран (4:3)</PresentationFormat>
  <Paragraphs>148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Колина</dc:creator>
  <cp:lastModifiedBy>Колина</cp:lastModifiedBy>
  <cp:revision>13</cp:revision>
  <dcterms:created xsi:type="dcterms:W3CDTF">2015-08-21T15:10:06Z</dcterms:created>
  <dcterms:modified xsi:type="dcterms:W3CDTF">2015-09-03T14:37:40Z</dcterms:modified>
</cp:coreProperties>
</file>