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3.9</c:v>
                </c:pt>
                <c:pt idx="1">
                  <c:v>4.26</c:v>
                </c:pt>
                <c:pt idx="2">
                  <c:v>4.17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340800"/>
        <c:axId val="31354880"/>
      </c:barChart>
      <c:catAx>
        <c:axId val="31340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354880"/>
        <c:crosses val="autoZero"/>
        <c:auto val="1"/>
        <c:lblAlgn val="ctr"/>
        <c:lblOffset val="100"/>
        <c:noMultiLvlLbl val="0"/>
      </c:catAx>
      <c:valAx>
        <c:axId val="31354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340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Балл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0.312</c:v>
                </c:pt>
                <c:pt idx="1">
                  <c:v>0.54400000000000004</c:v>
                </c:pt>
                <c:pt idx="2" formatCode="0%">
                  <c:v>0.14000000000000001</c:v>
                </c:pt>
                <c:pt idx="3">
                  <c:v>4.0000000000000001E-3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183104"/>
        <c:axId val="81184640"/>
      </c:barChart>
      <c:catAx>
        <c:axId val="81183104"/>
        <c:scaling>
          <c:orientation val="minMax"/>
        </c:scaling>
        <c:delete val="0"/>
        <c:axPos val="b"/>
        <c:majorTickMark val="out"/>
        <c:minorTickMark val="none"/>
        <c:tickLblPos val="nextTo"/>
        <c:crossAx val="81184640"/>
        <c:crosses val="autoZero"/>
        <c:auto val="1"/>
        <c:lblAlgn val="ctr"/>
        <c:lblOffset val="100"/>
        <c:noMultiLvlLbl val="0"/>
      </c:catAx>
      <c:valAx>
        <c:axId val="8118464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811831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Базовый уровень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416666666666666E-2"/>
                  <c:y val="-0.10244749387996033"/>
                </c:manualLayout>
              </c:layout>
              <c:spPr/>
              <c:txPr>
                <a:bodyPr/>
                <a:lstStyle/>
                <a:p>
                  <a:pPr>
                    <a:defRPr sz="181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666666666666666E-3"/>
                  <c:y val="-6.02632316940943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7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0.51900000000000002</c:v>
                </c:pt>
                <c:pt idx="1">
                  <c:v>0.38400000000000001</c:v>
                </c:pt>
                <c:pt idx="2" formatCode="0%">
                  <c:v>0.08</c:v>
                </c:pt>
                <c:pt idx="3">
                  <c:v>1.7000000000000001E-2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511488"/>
        <c:axId val="32513024"/>
      </c:barChart>
      <c:catAx>
        <c:axId val="32511488"/>
        <c:scaling>
          <c:orientation val="minMax"/>
        </c:scaling>
        <c:delete val="0"/>
        <c:axPos val="b"/>
        <c:majorTickMark val="out"/>
        <c:minorTickMark val="none"/>
        <c:tickLblPos val="nextTo"/>
        <c:crossAx val="32513024"/>
        <c:crosses val="autoZero"/>
        <c:auto val="1"/>
        <c:lblAlgn val="ctr"/>
        <c:lblOffset val="100"/>
        <c:noMultiLvlLbl val="0"/>
      </c:catAx>
      <c:valAx>
        <c:axId val="3251302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325114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000" baseline="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Профильный уровень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7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0.185</c:v>
                </c:pt>
                <c:pt idx="1">
                  <c:v>0.23400000000000001</c:v>
                </c:pt>
                <c:pt idx="2">
                  <c:v>0.44400000000000001</c:v>
                </c:pt>
                <c:pt idx="3">
                  <c:v>0.13700000000000001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"5"</c:v>
                </c:pt>
                <c:pt idx="1">
                  <c:v>"4"</c:v>
                </c:pt>
                <c:pt idx="2">
                  <c:v>"3"</c:v>
                </c:pt>
                <c:pt idx="3">
                  <c:v>"2"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5501184"/>
        <c:axId val="35502720"/>
      </c:barChart>
      <c:catAx>
        <c:axId val="35501184"/>
        <c:scaling>
          <c:orientation val="minMax"/>
        </c:scaling>
        <c:delete val="0"/>
        <c:axPos val="b"/>
        <c:majorTickMark val="out"/>
        <c:minorTickMark val="none"/>
        <c:tickLblPos val="nextTo"/>
        <c:crossAx val="35502720"/>
        <c:crosses val="autoZero"/>
        <c:auto val="1"/>
        <c:lblAlgn val="ctr"/>
        <c:lblOffset val="100"/>
        <c:noMultiLvlLbl val="0"/>
      </c:catAx>
      <c:valAx>
        <c:axId val="3550272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355011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529691601049873"/>
          <c:y val="0.35691313746585446"/>
          <c:w val="0.26220308398950132"/>
          <c:h val="0.1952697243963796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Базовый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3.96</c:v>
                </c:pt>
                <c:pt idx="1">
                  <c:v>4.09</c:v>
                </c:pt>
                <c:pt idx="2">
                  <c:v>4.4000000000000004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профильный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46.98</c:v>
                </c:pt>
                <c:pt idx="1">
                  <c:v>44.3</c:v>
                </c:pt>
                <c:pt idx="2">
                  <c:v>44.9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307648"/>
        <c:axId val="33318784"/>
      </c:barChart>
      <c:catAx>
        <c:axId val="33307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318784"/>
        <c:crosses val="autoZero"/>
        <c:auto val="1"/>
        <c:lblAlgn val="ctr"/>
        <c:lblOffset val="100"/>
        <c:noMultiLvlLbl val="0"/>
      </c:catAx>
      <c:valAx>
        <c:axId val="33318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3076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9D20E-25C5-4B45-8BF1-E6FABEAF2D78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709E6-3254-4E7F-94E9-2E361F179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6"/>
            <a:ext cx="7772400" cy="3714775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ГИА-9 и 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ЕГЭ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2016-2017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учебном году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14348" y="714356"/>
            <a:ext cx="807249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ГИА-9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Из 781 участника экзамена по математике, 770 сдавали экзамен в форме ОГЭ, 11 - в форме ГВЭ. Не сдавших – 3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человека(пересдали).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ndale Sans UI"/>
                <a:cs typeface="Times New Roman" pitchFamily="18" charset="0"/>
              </a:rPr>
              <a:t>В прошлом году не сдавших экзамен по математике не было. Средний балл составил - 4,17, что меньше прошлогоднего результата (4,26).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1524000" y="571480"/>
          <a:ext cx="6977090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1524000" y="642918"/>
          <a:ext cx="6905652" cy="4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00100" y="542926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геометрии 22 учащихся получили 2 балла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285729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ЕГЭ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Базовый уровень сдавали 239 учащихся, из них 2 – ГВЭ</a:t>
            </a:r>
          </a:p>
          <a:p>
            <a:pPr algn="just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524000" y="2214554"/>
          <a:ext cx="6096000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9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Профильный уровень сдавали 256 учащихся, из них 8 -  ГВЭ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Самый высокий балл – 80 (3 учащихся),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Самый низкий – 9 (3 учащихся).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524000" y="2428868"/>
          <a:ext cx="6096000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00166" y="1428736"/>
          <a:ext cx="671517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43042" y="571480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Динамика результатов ЕГЭ за 3 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115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Результаты  ГИА-9 и ЕГЭ  в 2016-2017  учебном году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УМЦ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Результаты  ГИА-9 и ЕГЭ  в 2016-2017 уч.году </dc:title>
  <dc:creator>User</dc:creator>
  <cp:lastModifiedBy>Колина</cp:lastModifiedBy>
  <cp:revision>13</cp:revision>
  <dcterms:created xsi:type="dcterms:W3CDTF">2017-08-28T12:15:01Z</dcterms:created>
  <dcterms:modified xsi:type="dcterms:W3CDTF">2017-09-02T06:36:13Z</dcterms:modified>
</cp:coreProperties>
</file>